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0" r:id="rId4"/>
  </p:sldMasterIdLst>
  <p:notesMasterIdLst>
    <p:notesMasterId r:id="rId29"/>
  </p:notesMasterIdLst>
  <p:handoutMasterIdLst>
    <p:handoutMasterId r:id="rId30"/>
  </p:handoutMasterIdLst>
  <p:sldIdLst>
    <p:sldId id="257" r:id="rId5"/>
    <p:sldId id="263" r:id="rId6"/>
    <p:sldId id="264" r:id="rId7"/>
    <p:sldId id="271" r:id="rId8"/>
    <p:sldId id="294" r:id="rId9"/>
    <p:sldId id="291" r:id="rId10"/>
    <p:sldId id="290" r:id="rId11"/>
    <p:sldId id="292" r:id="rId12"/>
    <p:sldId id="275" r:id="rId13"/>
    <p:sldId id="262" r:id="rId14"/>
    <p:sldId id="289" r:id="rId15"/>
    <p:sldId id="287" r:id="rId16"/>
    <p:sldId id="288" r:id="rId17"/>
    <p:sldId id="285" r:id="rId18"/>
    <p:sldId id="286" r:id="rId19"/>
    <p:sldId id="278" r:id="rId20"/>
    <p:sldId id="277" r:id="rId21"/>
    <p:sldId id="279" r:id="rId22"/>
    <p:sldId id="280" r:id="rId23"/>
    <p:sldId id="281" r:id="rId24"/>
    <p:sldId id="284" r:id="rId25"/>
    <p:sldId id="274" r:id="rId26"/>
    <p:sldId id="282" r:id="rId27"/>
    <p:sldId id="283" r:id="rId28"/>
  </p:sldIdLst>
  <p:sldSz cx="9144000" cy="5143500" type="screen16x9"/>
  <p:notesSz cx="6797675" cy="9928225"/>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92A1A140-B33D-4351-971D-6CC8B5A0ADA9}">
          <p14:sldIdLst>
            <p14:sldId id="257"/>
            <p14:sldId id="263"/>
            <p14:sldId id="264"/>
            <p14:sldId id="271"/>
            <p14:sldId id="294"/>
            <p14:sldId id="291"/>
            <p14:sldId id="290"/>
            <p14:sldId id="292"/>
            <p14:sldId id="275"/>
            <p14:sldId id="262"/>
          </p14:sldIdLst>
        </p14:section>
        <p14:section name="Lösung Präsis" id="{84BD1E53-3703-444F-A260-5B441D0E1453}">
          <p14:sldIdLst>
            <p14:sldId id="289"/>
            <p14:sldId id="287"/>
            <p14:sldId id="288"/>
            <p14:sldId id="285"/>
            <p14:sldId id="286"/>
            <p14:sldId id="278"/>
            <p14:sldId id="277"/>
            <p14:sldId id="279"/>
            <p14:sldId id="280"/>
            <p14:sldId id="281"/>
            <p14:sldId id="284"/>
            <p14:sldId id="274"/>
            <p14:sldId id="282"/>
            <p14:sldId id="283"/>
          </p14:sldIdLst>
        </p14:section>
      </p14:sectionLst>
    </p:ext>
    <p:ext uri="{EFAFB233-063F-42B5-8137-9DF3F51BA10A}">
      <p15:sldGuideLst xmlns:p15="http://schemas.microsoft.com/office/powerpoint/2012/main">
        <p15:guide id="1" orient="horz" pos="486" userDrawn="1">
          <p15:clr>
            <a:srgbClr val="A4A3A4"/>
          </p15:clr>
        </p15:guide>
        <p15:guide id="2" pos="748" userDrawn="1">
          <p15:clr>
            <a:srgbClr val="A4A3A4"/>
          </p15:clr>
        </p15:guide>
        <p15:guide id="3" orient="horz" pos="214" userDrawn="1">
          <p15:clr>
            <a:srgbClr val="A4A3A4"/>
          </p15:clr>
        </p15:guide>
        <p15:guide id="4" orient="horz" pos="2618" userDrawn="1">
          <p15:clr>
            <a:srgbClr val="A4A3A4"/>
          </p15:clr>
        </p15:guide>
        <p15:guide id="5" orient="horz" pos="1711" userDrawn="1">
          <p15:clr>
            <a:srgbClr val="A4A3A4"/>
          </p15:clr>
        </p15:guide>
        <p15:guide id="6" pos="2971" userDrawn="1">
          <p15:clr>
            <a:srgbClr val="A4A3A4"/>
          </p15:clr>
        </p15:guide>
        <p15:guide id="7" orient="horz" pos="871"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EE3"/>
    <a:srgbClr val="D9D9D9"/>
    <a:srgbClr val="B1B1B1"/>
    <a:srgbClr val="D7D7D7"/>
    <a:srgbClr val="ECECEC"/>
    <a:srgbClr val="DE4D00"/>
    <a:srgbClr val="302683"/>
    <a:srgbClr val="AAD900"/>
    <a:srgbClr val="8A0047"/>
    <a:srgbClr val="36C4F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Designformatvorlage 1 - Akz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unkle Formatvorlag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84354" autoAdjust="0"/>
  </p:normalViewPr>
  <p:slideViewPr>
    <p:cSldViewPr>
      <p:cViewPr varScale="1">
        <p:scale>
          <a:sx n="128" d="100"/>
          <a:sy n="128" d="100"/>
        </p:scale>
        <p:origin x="1170" y="120"/>
      </p:cViewPr>
      <p:guideLst>
        <p:guide orient="horz" pos="486"/>
        <p:guide pos="748"/>
        <p:guide orient="horz" pos="214"/>
        <p:guide orient="horz" pos="2618"/>
        <p:guide orient="horz" pos="1711"/>
        <p:guide pos="2971"/>
        <p:guide orient="horz" pos="871"/>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80" d="100"/>
          <a:sy n="80" d="100"/>
        </p:scale>
        <p:origin x="2886" y="102"/>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sz="quarter" idx="1"/>
          </p:nvPr>
        </p:nvSpPr>
        <p:spPr>
          <a:xfrm>
            <a:off x="3850443" y="0"/>
            <a:ext cx="2945659" cy="496411"/>
          </a:xfrm>
          <a:prstGeom prst="rect">
            <a:avLst/>
          </a:prstGeom>
        </p:spPr>
        <p:txBody>
          <a:bodyPr vert="horz" lIns="91440" tIns="45720" rIns="91440" bIns="45720" rtlCol="0"/>
          <a:lstStyle>
            <a:lvl1pPr algn="r">
              <a:defRPr sz="1200"/>
            </a:lvl1pPr>
          </a:lstStyle>
          <a:p>
            <a:fld id="{3D8C9837-B88D-4E6F-A672-5323F976BF29}" type="datetimeFigureOut">
              <a:rPr lang="de-CH" smtClean="0"/>
              <a:t>13.03.2023</a:t>
            </a:fld>
            <a:endParaRPr lang="de-CH"/>
          </a:p>
        </p:txBody>
      </p:sp>
      <p:sp>
        <p:nvSpPr>
          <p:cNvPr id="4" name="Fußzeilenplatzhalter 3"/>
          <p:cNvSpPr>
            <a:spLocks noGrp="1"/>
          </p:cNvSpPr>
          <p:nvPr>
            <p:ph type="ftr" sz="quarter" idx="2"/>
          </p:nvPr>
        </p:nvSpPr>
        <p:spPr>
          <a:xfrm>
            <a:off x="0" y="9430091"/>
            <a:ext cx="2945659" cy="496411"/>
          </a:xfrm>
          <a:prstGeom prst="rect">
            <a:avLst/>
          </a:prstGeom>
        </p:spPr>
        <p:txBody>
          <a:bodyPr vert="horz" lIns="91440" tIns="45720" rIns="91440" bIns="45720" rtlCol="0" anchor="b"/>
          <a:lstStyle>
            <a:lvl1pPr algn="l">
              <a:defRPr sz="1200"/>
            </a:lvl1pPr>
          </a:lstStyle>
          <a:p>
            <a:r>
              <a:rPr lang="de-CH"/>
              <a:t>Bbc Berufsbildungscenter | Seite   </a:t>
            </a:r>
          </a:p>
        </p:txBody>
      </p:sp>
    </p:spTree>
    <p:extLst>
      <p:ext uri="{BB962C8B-B14F-4D97-AF65-F5344CB8AC3E}">
        <p14:creationId xmlns:p14="http://schemas.microsoft.com/office/powerpoint/2010/main" val="1443761268"/>
      </p:ext>
    </p:extLst>
  </p:cSld>
  <p:clrMap bg1="lt1" tx1="dk1" bg2="lt2" tx2="dk2" accent1="accent1" accent2="accent2" accent3="accent3" accent4="accent4" accent5="accent5" accent6="accent6" hlink="hlink" folHlink="folHlink"/>
  <p:hf hdr="0" dt="0"/>
</p:handoutMaster>
</file>

<file path=ppt/media/image1.jpg>
</file>

<file path=ppt/media/image10.jp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lienbildplatzhalter 3"/>
          <p:cNvSpPr>
            <a:spLocks noGrp="1" noRot="1" noChangeAspect="1"/>
          </p:cNvSpPr>
          <p:nvPr>
            <p:ph type="sldImg" idx="2"/>
          </p:nvPr>
        </p:nvSpPr>
        <p:spPr>
          <a:xfrm>
            <a:off x="114300" y="195263"/>
            <a:ext cx="6616700" cy="3722687"/>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401104" y="3947725"/>
            <a:ext cx="4496600" cy="5472858"/>
          </a:xfrm>
          <a:prstGeom prst="rect">
            <a:avLst/>
          </a:prstGeom>
        </p:spPr>
        <p:txBody>
          <a:bodyPr vert="horz" lIns="91440" tIns="45720" rIns="91440" bIns="457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401104" y="9430091"/>
            <a:ext cx="2544555" cy="496411"/>
          </a:xfrm>
          <a:prstGeom prst="rect">
            <a:avLst/>
          </a:prstGeom>
        </p:spPr>
        <p:txBody>
          <a:bodyPr vert="horz" lIns="91440" tIns="45720" rIns="91440" bIns="45720" rtlCol="0" anchor="b"/>
          <a:lstStyle>
            <a:lvl1pPr algn="l">
              <a:defRPr sz="900"/>
            </a:lvl1pPr>
          </a:lstStyle>
          <a:p>
            <a:r>
              <a:rPr lang="de-CH" dirty="0" err="1"/>
              <a:t>Bbc</a:t>
            </a:r>
            <a:r>
              <a:rPr lang="de-CH" dirty="0"/>
              <a:t> Berufsbildungscenter | Seite </a:t>
            </a:r>
            <a:fld id="{CAC32E7D-B94A-4EBC-8F24-F25D8E675917}" type="slidenum">
              <a:rPr lang="en-GB" sz="900" u="none" smtClean="0"/>
              <a:pPr/>
              <a:t>‹Nr.›</a:t>
            </a:fld>
            <a:endParaRPr lang="de-CH" dirty="0"/>
          </a:p>
          <a:p>
            <a:endParaRPr lang="de-CH" dirty="0"/>
          </a:p>
        </p:txBody>
      </p:sp>
      <p:sp>
        <p:nvSpPr>
          <p:cNvPr id="9" name="Line 8"/>
          <p:cNvSpPr>
            <a:spLocks noChangeShapeType="1"/>
          </p:cNvSpPr>
          <p:nvPr/>
        </p:nvSpPr>
        <p:spPr bwMode="auto">
          <a:xfrm>
            <a:off x="4897704" y="3947725"/>
            <a:ext cx="0" cy="5980500"/>
          </a:xfrm>
          <a:prstGeom prst="line">
            <a:avLst/>
          </a:prstGeom>
          <a:noFill/>
          <a:ln w="9525">
            <a:solidFill>
              <a:schemeClr val="tx1"/>
            </a:solidFill>
            <a:round/>
            <a:headEnd/>
            <a:tailEnd/>
          </a:ln>
          <a:effectLst/>
        </p:spPr>
        <p:txBody>
          <a:bodyPr lIns="92153" tIns="46077" rIns="92153" bIns="46077"/>
          <a:lstStyle/>
          <a:p>
            <a:pPr>
              <a:defRPr/>
            </a:pPr>
            <a:endParaRPr lang="de-CH"/>
          </a:p>
        </p:txBody>
      </p:sp>
      <p:sp>
        <p:nvSpPr>
          <p:cNvPr id="10" name="Text Box 9"/>
          <p:cNvSpPr txBox="1">
            <a:spLocks noChangeArrowheads="1"/>
          </p:cNvSpPr>
          <p:nvPr/>
        </p:nvSpPr>
        <p:spPr bwMode="auto">
          <a:xfrm>
            <a:off x="4914134" y="3947725"/>
            <a:ext cx="760237" cy="262511"/>
          </a:xfrm>
          <a:prstGeom prst="rect">
            <a:avLst/>
          </a:prstGeom>
          <a:noFill/>
          <a:ln w="9525">
            <a:noFill/>
            <a:miter lim="800000"/>
            <a:headEnd/>
            <a:tailEnd/>
          </a:ln>
          <a:effectLst/>
        </p:spPr>
        <p:txBody>
          <a:bodyPr lIns="92336" tIns="46166" rIns="92336" bIns="46166">
            <a:spAutoFit/>
          </a:bodyPr>
          <a:lstStyle/>
          <a:p>
            <a:pPr algn="ctr" defTabSz="919933">
              <a:defRPr/>
            </a:pPr>
            <a:r>
              <a:rPr lang="de-DE" sz="1100" u="none" dirty="0"/>
              <a:t>Notizen:</a:t>
            </a:r>
            <a:endParaRPr lang="de-CH" sz="1100" u="none" dirty="0"/>
          </a:p>
        </p:txBody>
      </p:sp>
    </p:spTree>
    <p:extLst>
      <p:ext uri="{BB962C8B-B14F-4D97-AF65-F5344CB8AC3E}">
        <p14:creationId xmlns:p14="http://schemas.microsoft.com/office/powerpoint/2010/main" val="1628393796"/>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100" kern="1200">
        <a:solidFill>
          <a:schemeClr val="tx1"/>
        </a:solidFill>
        <a:latin typeface="+mn-lt"/>
        <a:ea typeface="+mn-ea"/>
        <a:cs typeface="+mn-cs"/>
      </a:defRPr>
    </a:lvl2pPr>
    <a:lvl3pPr marL="914400" algn="l" defTabSz="914400" rtl="0" eaLnBrk="1" latinLnBrk="0" hangingPunct="1">
      <a:defRPr sz="1100" kern="1200">
        <a:solidFill>
          <a:schemeClr val="tx1"/>
        </a:solidFill>
        <a:latin typeface="+mn-lt"/>
        <a:ea typeface="+mn-ea"/>
        <a:cs typeface="+mn-cs"/>
      </a:defRPr>
    </a:lvl3pPr>
    <a:lvl4pPr marL="1371600" algn="l" defTabSz="914400" rtl="0" eaLnBrk="1" latinLnBrk="0" hangingPunct="1">
      <a:defRPr sz="1100" kern="1200">
        <a:solidFill>
          <a:schemeClr val="tx1"/>
        </a:solidFill>
        <a:latin typeface="+mn-lt"/>
        <a:ea typeface="+mn-ea"/>
        <a:cs typeface="+mn-cs"/>
      </a:defRPr>
    </a:lvl4pPr>
    <a:lvl5pPr marL="1828800" algn="l" defTabSz="914400" rtl="0" eaLnBrk="1" latinLnBrk="0" hangingPunct="1">
      <a:defRPr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pexels.com/de-de/@bruthethe?utm_content=attributionCopyText&amp;utm_medium=referral&amp;utm_source=pexels"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www.pexels.com/de-de/foto/moderne-kunst-1910225/?utm_content=attributionCopyText&amp;utm_medium=referral&amp;utm_source=pexels"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zure.microsoft.com/de-de/global-infrastructure/global-network/#overview"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Bildquelle: </a:t>
            </a:r>
            <a:r>
              <a:rPr lang="de-CH" b="0" i="0" dirty="0">
                <a:solidFill>
                  <a:srgbClr val="1A1A1A"/>
                </a:solidFill>
                <a:effectLst/>
                <a:latin typeface="-apple-system"/>
              </a:rPr>
              <a:t>Foto von </a:t>
            </a:r>
            <a:r>
              <a:rPr lang="de-CH" b="1" i="0" u="none" strike="noStrike" dirty="0">
                <a:solidFill>
                  <a:srgbClr val="1A1A1A"/>
                </a:solidFill>
                <a:effectLst/>
                <a:latin typeface="-apple-system"/>
                <a:hlinkClick r:id="rId3"/>
              </a:rPr>
              <a:t>Bruno </a:t>
            </a:r>
            <a:r>
              <a:rPr lang="de-CH" b="1" i="0" u="none" strike="noStrike" dirty="0" err="1">
                <a:solidFill>
                  <a:srgbClr val="1A1A1A"/>
                </a:solidFill>
                <a:effectLst/>
                <a:latin typeface="-apple-system"/>
                <a:hlinkClick r:id="rId3"/>
              </a:rPr>
              <a:t>Thethe</a:t>
            </a:r>
            <a:r>
              <a:rPr lang="de-CH" b="0" i="0" dirty="0">
                <a:solidFill>
                  <a:srgbClr val="1A1A1A"/>
                </a:solidFill>
                <a:effectLst/>
                <a:latin typeface="-apple-system"/>
              </a:rPr>
              <a:t> von </a:t>
            </a:r>
            <a:r>
              <a:rPr lang="de-CH" b="1" i="0" u="none" strike="noStrike" dirty="0" err="1">
                <a:solidFill>
                  <a:srgbClr val="1A1A1A"/>
                </a:solidFill>
                <a:effectLst/>
                <a:latin typeface="-apple-system"/>
                <a:hlinkClick r:id="rId4"/>
              </a:rPr>
              <a:t>Pexels</a:t>
            </a:r>
            <a:endParaRPr lang="de-CH" dirty="0"/>
          </a:p>
        </p:txBody>
      </p:sp>
      <p:sp>
        <p:nvSpPr>
          <p:cNvPr id="4" name="Fußzeilenplatzhalter 3"/>
          <p:cNvSpPr>
            <a:spLocks noGrp="1"/>
          </p:cNvSpPr>
          <p:nvPr>
            <p:ph type="ftr" sz="quarter" idx="4"/>
          </p:nvPr>
        </p:nvSpPr>
        <p:spPr/>
        <p:txBody>
          <a:bodyPr/>
          <a:lstStyle/>
          <a:p>
            <a:r>
              <a:rPr lang="de-CH"/>
              <a:t>Bbc Berufsbildungscenter | Seite </a:t>
            </a:r>
            <a:fld id="{CAC32E7D-B94A-4EBC-8F24-F25D8E675917}" type="slidenum">
              <a:rPr lang="en-GB" sz="900" u="none" smtClean="0"/>
              <a:pPr/>
              <a:t>1</a:t>
            </a:fld>
            <a:endParaRPr lang="de-CH"/>
          </a:p>
          <a:p>
            <a:endParaRPr lang="de-CH" dirty="0"/>
          </a:p>
        </p:txBody>
      </p:sp>
    </p:spTree>
    <p:extLst>
      <p:ext uri="{BB962C8B-B14F-4D97-AF65-F5344CB8AC3E}">
        <p14:creationId xmlns:p14="http://schemas.microsoft.com/office/powerpoint/2010/main" val="2279530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latin typeface="+mj-lt"/>
              </a:rPr>
              <a:t>NAT rules</a:t>
            </a:r>
            <a:r>
              <a:rPr lang="en-US" sz="1200">
                <a:solidFill>
                  <a:schemeClr val="tx1"/>
                </a:solidFill>
                <a:latin typeface="+mj-lt"/>
              </a:rPr>
              <a:t>. </a:t>
            </a:r>
            <a:r>
              <a:rPr lang="en-US" sz="1200">
                <a:solidFill>
                  <a:schemeClr val="tx1"/>
                </a:solidFill>
              </a:rPr>
              <a:t>Configure DNAT rules to allow incoming connections</a:t>
            </a:r>
          </a:p>
          <a:p>
            <a:endParaRPr lang="de-CH"/>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latin typeface="+mj-lt"/>
              </a:rPr>
              <a:t>Network rules</a:t>
            </a:r>
            <a:r>
              <a:rPr lang="en-US" sz="1200">
                <a:solidFill>
                  <a:schemeClr val="tx1"/>
                </a:solidFill>
                <a:latin typeface="+mj-lt"/>
              </a:rPr>
              <a:t>. </a:t>
            </a:r>
            <a:r>
              <a:rPr lang="en-US" sz="1200">
                <a:solidFill>
                  <a:schemeClr val="tx1"/>
                </a:solidFill>
              </a:rPr>
              <a:t>Configure rules that contain source addresses, protocols, destination ports, and destination addresses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a:solidFill>
                <a:schemeClr val="tx1"/>
              </a:solidFill>
              <a:latin typeface="+mj-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chemeClr val="tx1"/>
                </a:solidFill>
                <a:latin typeface="+mj-lt"/>
              </a:rPr>
              <a:t>Application rules</a:t>
            </a:r>
            <a:r>
              <a:rPr lang="en-US" sz="1200">
                <a:solidFill>
                  <a:schemeClr val="tx1"/>
                </a:solidFill>
                <a:latin typeface="+mj-lt"/>
              </a:rPr>
              <a:t>. </a:t>
            </a:r>
            <a:r>
              <a:rPr lang="en-US" sz="1200">
                <a:solidFill>
                  <a:schemeClr val="tx1"/>
                </a:solidFill>
              </a:rPr>
              <a:t>Configure fully qualified domain names (FQDNs) that can be accessed from a subnet</a:t>
            </a:r>
          </a:p>
          <a:p>
            <a:endParaRPr lang="de-CH"/>
          </a:p>
        </p:txBody>
      </p:sp>
      <p:sp>
        <p:nvSpPr>
          <p:cNvPr id="4" name="Foliennummernplatzhalter 3"/>
          <p:cNvSpPr>
            <a:spLocks noGrp="1"/>
          </p:cNvSpPr>
          <p:nvPr>
            <p:ph type="sldNum" sz="quarter" idx="5"/>
          </p:nvPr>
        </p:nvSpPr>
        <p:spPr/>
        <p:txBody>
          <a:bodyPr/>
          <a:lstStyle/>
          <a:p>
            <a:fld id="{FA18B014-D3DA-4687-A488-E5CB97BBADAB}" type="slidenum">
              <a:rPr lang="de-CH" smtClean="0"/>
              <a:t>23</a:t>
            </a:fld>
            <a:endParaRPr lang="de-CH"/>
          </a:p>
        </p:txBody>
      </p:sp>
    </p:spTree>
    <p:extLst>
      <p:ext uri="{BB962C8B-B14F-4D97-AF65-F5344CB8AC3E}">
        <p14:creationId xmlns:p14="http://schemas.microsoft.com/office/powerpoint/2010/main" val="2100944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Muss der Admin Zugang von überall her offen sein? Meist wohl nicht!</a:t>
            </a:r>
          </a:p>
        </p:txBody>
      </p:sp>
      <p:sp>
        <p:nvSpPr>
          <p:cNvPr id="4" name="Fußzeilenplatzhalter 3"/>
          <p:cNvSpPr>
            <a:spLocks noGrp="1"/>
          </p:cNvSpPr>
          <p:nvPr>
            <p:ph type="ftr" sz="quarter" idx="4"/>
          </p:nvPr>
        </p:nvSpPr>
        <p:spPr/>
        <p:txBody>
          <a:bodyPr/>
          <a:lstStyle/>
          <a:p>
            <a:r>
              <a:rPr lang="de-CH"/>
              <a:t>Bbc Berufsbildungscenter | Seite </a:t>
            </a:r>
            <a:fld id="{CAC32E7D-B94A-4EBC-8F24-F25D8E675917}" type="slidenum">
              <a:rPr lang="en-GB" sz="900" u="none" smtClean="0"/>
              <a:pPr/>
              <a:t>6</a:t>
            </a:fld>
            <a:endParaRPr lang="de-CH"/>
          </a:p>
          <a:p>
            <a:endParaRPr lang="de-CH" dirty="0"/>
          </a:p>
        </p:txBody>
      </p:sp>
    </p:spTree>
    <p:extLst>
      <p:ext uri="{BB962C8B-B14F-4D97-AF65-F5344CB8AC3E}">
        <p14:creationId xmlns:p14="http://schemas.microsoft.com/office/powerpoint/2010/main" val="3937758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Ist ein Gateway/</a:t>
            </a:r>
            <a:r>
              <a:rPr lang="de-CH" dirty="0" err="1"/>
              <a:t>Jumphost</a:t>
            </a:r>
            <a:r>
              <a:rPr lang="de-CH" dirty="0"/>
              <a:t> für den Zugriff.</a:t>
            </a:r>
          </a:p>
          <a:p>
            <a:r>
              <a:rPr lang="de-CH" dirty="0"/>
              <a:t>Keine Public Ports notwendig.</a:t>
            </a:r>
          </a:p>
          <a:p>
            <a:r>
              <a:rPr lang="de-CH" dirty="0"/>
              <a:t>RDP/SSH muss trotzdem offen sein auf </a:t>
            </a:r>
            <a:r>
              <a:rPr lang="de-CH" dirty="0" err="1"/>
              <a:t>Win</a:t>
            </a:r>
            <a:r>
              <a:rPr lang="de-CH" dirty="0"/>
              <a:t> VMs (aber nur für den Bastion Host)</a:t>
            </a:r>
          </a:p>
        </p:txBody>
      </p:sp>
      <p:sp>
        <p:nvSpPr>
          <p:cNvPr id="4" name="Fußzeilenplatzhalter 3"/>
          <p:cNvSpPr>
            <a:spLocks noGrp="1"/>
          </p:cNvSpPr>
          <p:nvPr>
            <p:ph type="ftr" sz="quarter" idx="4"/>
          </p:nvPr>
        </p:nvSpPr>
        <p:spPr/>
        <p:txBody>
          <a:bodyPr/>
          <a:lstStyle/>
          <a:p>
            <a:r>
              <a:rPr lang="de-CH"/>
              <a:t>Bbc Berufsbildungscenter | Seite </a:t>
            </a:r>
            <a:fld id="{CAC32E7D-B94A-4EBC-8F24-F25D8E675917}" type="slidenum">
              <a:rPr lang="en-GB" sz="900" u="none" smtClean="0"/>
              <a:pPr/>
              <a:t>8</a:t>
            </a:fld>
            <a:endParaRPr lang="de-CH"/>
          </a:p>
          <a:p>
            <a:endParaRPr lang="de-CH" dirty="0"/>
          </a:p>
        </p:txBody>
      </p:sp>
    </p:spTree>
    <p:extLst>
      <p:ext uri="{BB962C8B-B14F-4D97-AF65-F5344CB8AC3E}">
        <p14:creationId xmlns:p14="http://schemas.microsoft.com/office/powerpoint/2010/main" val="760321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7 Themen auf Gruppen verteilen (evtl. auch 2 Gruppen unabhängig pro Thema? </a:t>
            </a:r>
            <a:r>
              <a:rPr lang="de-CH" dirty="0">
                <a:sym typeface="Wingdings" panose="05000000000000000000" pitchFamily="2" charset="2"/>
              </a:rPr>
              <a:t> Ergänzen</a:t>
            </a:r>
            <a:r>
              <a:rPr lang="de-CH" dirty="0"/>
              <a:t>)</a:t>
            </a:r>
          </a:p>
          <a:p>
            <a:r>
              <a:rPr lang="de-CH" dirty="0"/>
              <a:t>Folgende Folien dürfen/sollen verwendet werden, quasi vorbereitetes «</a:t>
            </a:r>
            <a:r>
              <a:rPr lang="de-CH" dirty="0" err="1"/>
              <a:t>Powerpoint</a:t>
            </a:r>
            <a:r>
              <a:rPr lang="de-CH" dirty="0"/>
              <a:t> Karaoke»</a:t>
            </a:r>
          </a:p>
        </p:txBody>
      </p:sp>
      <p:sp>
        <p:nvSpPr>
          <p:cNvPr id="4" name="Fußzeilenplatzhalter 3"/>
          <p:cNvSpPr>
            <a:spLocks noGrp="1"/>
          </p:cNvSpPr>
          <p:nvPr>
            <p:ph type="ftr" sz="quarter" idx="4"/>
          </p:nvPr>
        </p:nvSpPr>
        <p:spPr/>
        <p:txBody>
          <a:bodyPr/>
          <a:lstStyle/>
          <a:p>
            <a:r>
              <a:rPr lang="de-CH"/>
              <a:t>Bbc Berufsbildungscenter | Seite </a:t>
            </a:r>
            <a:fld id="{CAC32E7D-B94A-4EBC-8F24-F25D8E675917}" type="slidenum">
              <a:rPr lang="en-GB" sz="900" u="none" smtClean="0"/>
              <a:pPr/>
              <a:t>9</a:t>
            </a:fld>
            <a:endParaRPr lang="de-CH"/>
          </a:p>
          <a:p>
            <a:endParaRPr lang="de-CH" dirty="0"/>
          </a:p>
        </p:txBody>
      </p:sp>
    </p:spTree>
    <p:extLst>
      <p:ext uri="{BB962C8B-B14F-4D97-AF65-F5344CB8AC3E}">
        <p14:creationId xmlns:p14="http://schemas.microsoft.com/office/powerpoint/2010/main" val="1505851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a:hlinkClick r:id="rId3"/>
              </a:rPr>
              <a:t>Globales Netzwerk – Infrastruktur für </a:t>
            </a:r>
            <a:r>
              <a:rPr lang="de-CH" err="1">
                <a:hlinkClick r:id="rId3"/>
              </a:rPr>
              <a:t>Backbonenetzwerk</a:t>
            </a:r>
            <a:r>
              <a:rPr lang="de-CH">
                <a:hlinkClick r:id="rId3"/>
              </a:rPr>
              <a:t> | Microsoft Azure</a:t>
            </a:r>
            <a:r>
              <a:rPr lang="de-CH"/>
              <a:t> -&gt; Aktuelle Weltkarte zeigen</a:t>
            </a:r>
          </a:p>
          <a:p>
            <a:endParaRPr lang="de-CH"/>
          </a:p>
          <a:p>
            <a:r>
              <a:rPr lang="de-CH"/>
              <a:t>Die Karte erklären und auf die unterschiedlichen Punkte eingehen und aufzeigen, dass dies der Microsoft Backbone ist.</a:t>
            </a:r>
          </a:p>
          <a:p>
            <a:pPr marL="171450" indent="-171450">
              <a:buFontTx/>
              <a:buChar char="-"/>
            </a:pPr>
            <a:r>
              <a:rPr lang="de-CH"/>
              <a:t>Region</a:t>
            </a:r>
            <a:br>
              <a:rPr lang="de-CH"/>
            </a:br>
            <a:r>
              <a:rPr lang="de-CH"/>
              <a:t>Es gibt unterschiedliche Regionen und ständig kommen weitere dazu. Auf der Karte sind die neuen Standorte angekündigt. Wichtig: Nicht jede Region haut automatisch ein Region Pair.</a:t>
            </a:r>
          </a:p>
          <a:p>
            <a:pPr marL="171450" indent="-171450">
              <a:buFontTx/>
              <a:buChar char="-"/>
            </a:pPr>
            <a:r>
              <a:rPr lang="de-CH" err="1"/>
              <a:t>Availability</a:t>
            </a:r>
            <a:r>
              <a:rPr lang="de-CH"/>
              <a:t> Sets</a:t>
            </a:r>
            <a:br>
              <a:rPr lang="de-CH"/>
            </a:br>
            <a:r>
              <a:rPr lang="de-CH"/>
              <a:t>Nicht in jeder Region gibt es </a:t>
            </a:r>
            <a:r>
              <a:rPr lang="de-CH" err="1"/>
              <a:t>Availability</a:t>
            </a:r>
            <a:r>
              <a:rPr lang="de-CH"/>
              <a:t> Sets. Aus der Grafik ist zu entnehmen, welche </a:t>
            </a:r>
            <a:r>
              <a:rPr lang="de-CH" err="1"/>
              <a:t>Regions</a:t>
            </a:r>
            <a:r>
              <a:rPr lang="de-CH"/>
              <a:t> dies unterstützen. </a:t>
            </a:r>
          </a:p>
          <a:p>
            <a:pPr marL="171450" indent="-171450">
              <a:buFontTx/>
              <a:buChar char="-"/>
            </a:pPr>
            <a:r>
              <a:rPr lang="de-CH"/>
              <a:t>Edge Sites</a:t>
            </a:r>
            <a:br>
              <a:rPr lang="de-CH"/>
            </a:br>
            <a:r>
              <a:rPr lang="de-CH"/>
              <a:t>Eintrittspunkt ins Microsoft Netzwerk. Sind vielen Orten verteilt, auch wenn nicht gerade eine Region vorhanden ist. Diese sind anhand der Netzwerkkabel verteilt und einen schnellen eintritt in den Microsoft Backbone zu ermöglichen.</a:t>
            </a:r>
          </a:p>
        </p:txBody>
      </p:sp>
      <p:sp>
        <p:nvSpPr>
          <p:cNvPr id="4" name="Foliennummernplatzhalter 3"/>
          <p:cNvSpPr>
            <a:spLocks noGrp="1"/>
          </p:cNvSpPr>
          <p:nvPr>
            <p:ph type="sldNum" sz="quarter" idx="5"/>
          </p:nvPr>
        </p:nvSpPr>
        <p:spPr/>
        <p:txBody>
          <a:bodyPr/>
          <a:lstStyle/>
          <a:p>
            <a:fld id="{FA18B014-D3DA-4687-A488-E5CB97BBADAB}" type="slidenum">
              <a:rPr lang="de-CH" smtClean="0"/>
              <a:t>11</a:t>
            </a:fld>
            <a:endParaRPr lang="de-CH"/>
          </a:p>
        </p:txBody>
      </p:sp>
    </p:spTree>
    <p:extLst>
      <p:ext uri="{BB962C8B-B14F-4D97-AF65-F5344CB8AC3E}">
        <p14:creationId xmlns:p14="http://schemas.microsoft.com/office/powerpoint/2010/main" val="120071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Grosse Applikationen werden auf Fault </a:t>
            </a:r>
            <a:r>
              <a:rPr lang="de-CH" dirty="0" err="1"/>
              <a:t>domains</a:t>
            </a:r>
            <a:r>
              <a:rPr lang="de-CH" dirty="0"/>
              <a:t> und Update </a:t>
            </a:r>
            <a:r>
              <a:rPr lang="de-CH" dirty="0" err="1"/>
              <a:t>domains</a:t>
            </a:r>
            <a:r>
              <a:rPr lang="de-CH" dirty="0"/>
              <a:t> aufgeteilt. Dies dient dazu, dass im Fall eines Wartungsfehlers nicht die komplette Applikation nicht mehr funktioniert.</a:t>
            </a:r>
          </a:p>
          <a:p>
            <a:r>
              <a:rPr lang="de-CH" dirty="0"/>
              <a:t>Das heisst durch die Fault </a:t>
            </a:r>
            <a:r>
              <a:rPr lang="de-CH" dirty="0" err="1"/>
              <a:t>domains</a:t>
            </a:r>
            <a:r>
              <a:rPr lang="de-CH" dirty="0"/>
              <a:t> wird sichergestellt, dass die VMs oder Container auf unterschiedlicher Hardware läuft. Somit reduziert man das Risiko von Hardwareausfällen.</a:t>
            </a:r>
          </a:p>
          <a:p>
            <a:r>
              <a:rPr lang="de-CH" dirty="0"/>
              <a:t>Durch die Update </a:t>
            </a:r>
            <a:r>
              <a:rPr lang="de-CH" dirty="0" err="1"/>
              <a:t>domains</a:t>
            </a:r>
            <a:r>
              <a:rPr lang="de-CH" dirty="0"/>
              <a:t> wird sichergestellt, dass nicht alle Ressourcen zur gleichen Zeit gewartet werden. </a:t>
            </a:r>
          </a:p>
        </p:txBody>
      </p:sp>
      <p:sp>
        <p:nvSpPr>
          <p:cNvPr id="4" name="Foliennummernplatzhalter 3"/>
          <p:cNvSpPr>
            <a:spLocks noGrp="1"/>
          </p:cNvSpPr>
          <p:nvPr>
            <p:ph type="sldNum" sz="quarter" idx="5"/>
          </p:nvPr>
        </p:nvSpPr>
        <p:spPr/>
        <p:txBody>
          <a:bodyPr/>
          <a:lstStyle/>
          <a:p>
            <a:fld id="{FA18B014-D3DA-4687-A488-E5CB97BBADAB}" type="slidenum">
              <a:rPr lang="de-CH" smtClean="0"/>
              <a:t>14</a:t>
            </a:fld>
            <a:endParaRPr lang="de-CH"/>
          </a:p>
        </p:txBody>
      </p:sp>
    </p:spTree>
    <p:extLst>
      <p:ext uri="{BB962C8B-B14F-4D97-AF65-F5344CB8AC3E}">
        <p14:creationId xmlns:p14="http://schemas.microsoft.com/office/powerpoint/2010/main" val="40241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Das Netzwerk ist der wichtigste Bestandteil in der Cloud, aber auch de komplexester.</a:t>
            </a:r>
          </a:p>
          <a:p>
            <a:r>
              <a:rPr lang="de-CH" dirty="0"/>
              <a:t>Ein Virtual Network nutzt die privaten IP-Adressbereiche. Der genaue Bereich des Netzwerkes bzw. der Subnetze kann selber bestimmt werden.</a:t>
            </a:r>
            <a:br>
              <a:rPr lang="de-CH" dirty="0"/>
            </a:br>
            <a:r>
              <a:rPr lang="de-CH" dirty="0"/>
              <a:t>Dieses besteht immer aus einem Netzbereiche </a:t>
            </a:r>
            <a:r>
              <a:rPr lang="de-CH" dirty="0" err="1"/>
              <a:t>bsp.</a:t>
            </a:r>
            <a:r>
              <a:rPr lang="de-CH" dirty="0"/>
              <a:t> 10.10.0.0/16 und den Subnetzen </a:t>
            </a:r>
            <a:r>
              <a:rPr lang="de-CH" dirty="0" err="1"/>
              <a:t>bsp.</a:t>
            </a:r>
            <a:r>
              <a:rPr lang="de-CH" dirty="0"/>
              <a:t> 10.10.10.0/24 und 10.10.20.0/24. Diese Subnetze müssen sich innerhalb des definierten Netzbereiches befinden.</a:t>
            </a:r>
          </a:p>
          <a:p>
            <a:r>
              <a:rPr lang="de-CH" dirty="0"/>
              <a:t>Das Virtual Network ist dafür da, dass Services und Ressourcen aus der Cloud direkt in einem eigenen Netzwerk sicher kommunizieren können. Dabei werden die Ressourcen ins eigene Netz gehängt, anstatt das normale Azure Netzwerk zu verwenden.</a:t>
            </a:r>
          </a:p>
          <a:p>
            <a:endParaRPr lang="de-CH" dirty="0"/>
          </a:p>
          <a:p>
            <a:r>
              <a:rPr lang="de-CH" dirty="0"/>
              <a:t>Durch das erstellen von Virtual Networks und NSGs entstehen keine Kosten. Nur die Ressourcen welche man ins Netzwerk verbinden, generieren ihre kosten unabhängig vom Netzwerk (VM, Container, Datenbanken, etc.)</a:t>
            </a:r>
          </a:p>
        </p:txBody>
      </p:sp>
      <p:sp>
        <p:nvSpPr>
          <p:cNvPr id="4" name="Foliennummernplatzhalter 3"/>
          <p:cNvSpPr>
            <a:spLocks noGrp="1"/>
          </p:cNvSpPr>
          <p:nvPr>
            <p:ph type="sldNum" sz="quarter" idx="5"/>
          </p:nvPr>
        </p:nvSpPr>
        <p:spPr/>
        <p:txBody>
          <a:bodyPr/>
          <a:lstStyle/>
          <a:p>
            <a:fld id="{FA18B014-D3DA-4687-A488-E5CB97BBADAB}" type="slidenum">
              <a:rPr lang="de-CH" smtClean="0"/>
              <a:t>16</a:t>
            </a:fld>
            <a:endParaRPr lang="de-CH"/>
          </a:p>
        </p:txBody>
      </p:sp>
    </p:spTree>
    <p:extLst>
      <p:ext uri="{BB962C8B-B14F-4D97-AF65-F5344CB8AC3E}">
        <p14:creationId xmlns:p14="http://schemas.microsoft.com/office/powerpoint/2010/main" val="3266159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dirty="0">
                <a:solidFill>
                  <a:schemeClr val="tx1"/>
                </a:solidFill>
                <a:effectLst/>
                <a:latin typeface="+mn-lt"/>
                <a:ea typeface="+mn-ea"/>
                <a:cs typeface="+mn-cs"/>
              </a:rPr>
              <a:t>https://docs.microsoft.com/en-us/azure/traffic-manager/traffic-manager-overview</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Azure Traffic Manager provides DNS load balancing to your application, so you improve your ability to distribute your application around the world. Use Traffic Manager to improve the performance and availability of your application.</a:t>
            </a:r>
          </a:p>
          <a:p>
            <a:r>
              <a:rPr lang="en-US" sz="1200" b="0" i="0" kern="1200" dirty="0">
                <a:solidFill>
                  <a:schemeClr val="tx1"/>
                </a:solidFill>
                <a:effectLst/>
                <a:latin typeface="+mn-lt"/>
                <a:ea typeface="+mn-ea"/>
                <a:cs typeface="+mn-cs"/>
              </a:rPr>
              <a:t>Azure Traffic Manager is a DNS-based traffic load balancer that you can use to distribute traffic optimally to services across Azure regions globally. You can use Traffic Manager to distribute traffic to different regions while providing high availability, resilience, and responsiveness in your app.</a:t>
            </a:r>
            <a:endParaRPr lang="de-CH" dirty="0"/>
          </a:p>
          <a:p>
            <a:endParaRPr lang="de-CH" dirty="0"/>
          </a:p>
        </p:txBody>
      </p:sp>
      <p:sp>
        <p:nvSpPr>
          <p:cNvPr id="4" name="Foliennummernplatzhalter 3"/>
          <p:cNvSpPr>
            <a:spLocks noGrp="1"/>
          </p:cNvSpPr>
          <p:nvPr>
            <p:ph type="sldNum" sz="quarter" idx="5"/>
          </p:nvPr>
        </p:nvSpPr>
        <p:spPr/>
        <p:txBody>
          <a:bodyPr/>
          <a:lstStyle/>
          <a:p>
            <a:fld id="{FA18B014-D3DA-4687-A488-E5CB97BBADAB}" type="slidenum">
              <a:rPr lang="de-CH" smtClean="0"/>
              <a:t>18</a:t>
            </a:fld>
            <a:endParaRPr lang="de-CH"/>
          </a:p>
        </p:txBody>
      </p:sp>
    </p:spTree>
    <p:extLst>
      <p:ext uri="{BB962C8B-B14F-4D97-AF65-F5344CB8AC3E}">
        <p14:creationId xmlns:p14="http://schemas.microsoft.com/office/powerpoint/2010/main" val="2379807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kern="1200">
                <a:solidFill>
                  <a:schemeClr val="tx1"/>
                </a:solidFill>
                <a:effectLst/>
                <a:latin typeface="+mn-lt"/>
                <a:ea typeface="+mn-ea"/>
                <a:cs typeface="+mn-cs"/>
              </a:rPr>
              <a:t>Policy-based VPN gateways specify statically the IP address of packets that should be encrypted through each tunnel. This type of device evaluates every data packet against those sets of IP addresses to choose the tunnel where that packet is going to be sent through. Key features of policy-based VPN gateways in Azure include:</a:t>
            </a:r>
          </a:p>
          <a:p>
            <a:r>
              <a:rPr lang="en-US" sz="1200" b="0" i="0" kern="1200">
                <a:solidFill>
                  <a:schemeClr val="tx1"/>
                </a:solidFill>
                <a:effectLst/>
                <a:latin typeface="+mn-lt"/>
                <a:ea typeface="+mn-ea"/>
                <a:cs typeface="+mn-cs"/>
              </a:rPr>
              <a:t>Support for IKEv1 only.</a:t>
            </a:r>
          </a:p>
          <a:p>
            <a:r>
              <a:rPr lang="en-US" sz="1200" b="0" i="0" kern="1200">
                <a:solidFill>
                  <a:schemeClr val="tx1"/>
                </a:solidFill>
                <a:effectLst/>
                <a:latin typeface="+mn-lt"/>
                <a:ea typeface="+mn-ea"/>
                <a:cs typeface="+mn-cs"/>
              </a:rPr>
              <a:t>Use of </a:t>
            </a:r>
            <a:r>
              <a:rPr lang="en-US" sz="1200" b="0" i="1" kern="1200">
                <a:solidFill>
                  <a:schemeClr val="tx1"/>
                </a:solidFill>
                <a:effectLst/>
                <a:latin typeface="+mn-lt"/>
                <a:ea typeface="+mn-ea"/>
                <a:cs typeface="+mn-cs"/>
              </a:rPr>
              <a:t>static routing</a:t>
            </a:r>
            <a:r>
              <a:rPr lang="en-US" sz="1200" b="0" i="0" kern="1200">
                <a:solidFill>
                  <a:schemeClr val="tx1"/>
                </a:solidFill>
                <a:effectLst/>
                <a:latin typeface="+mn-lt"/>
                <a:ea typeface="+mn-ea"/>
                <a:cs typeface="+mn-cs"/>
              </a:rPr>
              <a:t>, where combinations of address prefixes from both networks control how traffic is encrypted and decrypted through the VPN tunnel. The source and destination of the tunneled networks are declared in the policy and don't need to be declared in routing tables.</a:t>
            </a:r>
          </a:p>
          <a:p>
            <a:r>
              <a:rPr lang="en-US" sz="1200" b="0" i="0" kern="1200">
                <a:solidFill>
                  <a:schemeClr val="tx1"/>
                </a:solidFill>
                <a:effectLst/>
                <a:latin typeface="+mn-lt"/>
                <a:ea typeface="+mn-ea"/>
                <a:cs typeface="+mn-cs"/>
              </a:rPr>
              <a:t>Policy-based VPNs must be used in specific scenarios that require them, such as for compatibility with legacy on-premises VPN devices.</a:t>
            </a:r>
          </a:p>
          <a:p>
            <a:endParaRPr lang="de-CH"/>
          </a:p>
          <a:p>
            <a:endParaRPr lang="de-CH"/>
          </a:p>
          <a:p>
            <a:endParaRPr lang="de-CH"/>
          </a:p>
          <a:p>
            <a:endParaRPr lang="de-CH"/>
          </a:p>
        </p:txBody>
      </p:sp>
      <p:sp>
        <p:nvSpPr>
          <p:cNvPr id="4" name="Foliennummernplatzhalter 3"/>
          <p:cNvSpPr>
            <a:spLocks noGrp="1"/>
          </p:cNvSpPr>
          <p:nvPr>
            <p:ph type="sldNum" sz="quarter" idx="5"/>
          </p:nvPr>
        </p:nvSpPr>
        <p:spPr/>
        <p:txBody>
          <a:bodyPr/>
          <a:lstStyle/>
          <a:p>
            <a:fld id="{FA18B014-D3DA-4687-A488-E5CB97BBADAB}" type="slidenum">
              <a:rPr lang="de-CH" smtClean="0"/>
              <a:t>19</a:t>
            </a:fld>
            <a:endParaRPr lang="de-CH"/>
          </a:p>
        </p:txBody>
      </p:sp>
    </p:spTree>
    <p:extLst>
      <p:ext uri="{BB962C8B-B14F-4D97-AF65-F5344CB8AC3E}">
        <p14:creationId xmlns:p14="http://schemas.microsoft.com/office/powerpoint/2010/main" val="4116910669"/>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s>
</file>

<file path=ppt/slideLayouts/_rels/slideLayout3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s>
</file>

<file path=ppt/slideLayouts/_rels/slideLayout3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1.xml"/><Relationship Id="rId1" Type="http://schemas.openxmlformats.org/officeDocument/2006/relationships/tags" Target="../tags/tag10.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pic>
        <p:nvPicPr>
          <p:cNvPr id="11" name="Grafik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31420" y="345541"/>
            <a:ext cx="656735" cy="757772"/>
          </a:xfrm>
          <a:prstGeom prst="rect">
            <a:avLst/>
          </a:prstGeom>
        </p:spPr>
      </p:pic>
      <p:sp>
        <p:nvSpPr>
          <p:cNvPr id="9" name="Textplatzhalter 9"/>
          <p:cNvSpPr>
            <a:spLocks noGrp="1"/>
          </p:cNvSpPr>
          <p:nvPr>
            <p:ph type="body" sz="quarter" idx="11" hasCustomPrompt="1"/>
          </p:nvPr>
        </p:nvSpPr>
        <p:spPr>
          <a:xfrm>
            <a:off x="359256" y="1995686"/>
            <a:ext cx="5868859" cy="307777"/>
          </a:xfrm>
        </p:spPr>
        <p:txBody>
          <a:bodyPr>
            <a:noAutofit/>
          </a:bodyPr>
          <a:lstStyle>
            <a:lvl1pPr marL="0" indent="0">
              <a:buNone/>
              <a:defRPr sz="1400" baseline="0">
                <a:latin typeface="Titillium" pitchFamily="50" charset="0"/>
              </a:defRPr>
            </a:lvl1pPr>
          </a:lstStyle>
          <a:p>
            <a:pPr lvl="0"/>
            <a:r>
              <a:rPr lang="de-CH" dirty="0"/>
              <a:t>Autor, Funktion (Optional), 14pt</a:t>
            </a:r>
          </a:p>
        </p:txBody>
      </p:sp>
      <p:sp>
        <p:nvSpPr>
          <p:cNvPr id="14" name="Titel 1"/>
          <p:cNvSpPr>
            <a:spLocks noGrp="1"/>
          </p:cNvSpPr>
          <p:nvPr>
            <p:ph type="ctrTitle" hasCustomPrompt="1"/>
          </p:nvPr>
        </p:nvSpPr>
        <p:spPr>
          <a:xfrm>
            <a:off x="359130" y="1184226"/>
            <a:ext cx="5869053" cy="523220"/>
          </a:xfrm>
        </p:spPr>
        <p:txBody>
          <a:bodyPr anchor="t">
            <a:noAutofit/>
          </a:bodyPr>
          <a:lstStyle>
            <a:lvl1pPr algn="l">
              <a:defRPr sz="2800" b="1" baseline="0">
                <a:latin typeface="Titillium" pitchFamily="50" charset="0"/>
              </a:defRPr>
            </a:lvl1pPr>
          </a:lstStyle>
          <a:p>
            <a:r>
              <a:rPr lang="de-CH" dirty="0"/>
              <a:t>Überschrift 1</a:t>
            </a:r>
          </a:p>
        </p:txBody>
      </p:sp>
      <p:sp>
        <p:nvSpPr>
          <p:cNvPr id="15" name="Untertitel 2"/>
          <p:cNvSpPr>
            <a:spLocks noGrp="1"/>
          </p:cNvSpPr>
          <p:nvPr>
            <p:ph type="subTitle" idx="1" hasCustomPrompt="1"/>
          </p:nvPr>
        </p:nvSpPr>
        <p:spPr>
          <a:xfrm>
            <a:off x="359130" y="1575157"/>
            <a:ext cx="5869053" cy="461665"/>
          </a:xfrm>
        </p:spPr>
        <p:txBody>
          <a:bodyPr>
            <a:noAutofit/>
          </a:bodyPr>
          <a:lstStyle>
            <a:lvl1pPr marL="0" indent="0" algn="l">
              <a:buNone/>
              <a:defRPr sz="2400" baseline="0">
                <a:solidFill>
                  <a:srgbClr val="009EE3"/>
                </a:solidFill>
                <a:latin typeface="Titillium" pitchFamily="50"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dirty="0"/>
              <a:t>Überschrift 2</a:t>
            </a:r>
            <a:endParaRPr lang="de-CH" dirty="0"/>
          </a:p>
        </p:txBody>
      </p:sp>
      <p:pic>
        <p:nvPicPr>
          <p:cNvPr id="6" name="Grafik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3030020"/>
            <a:ext cx="5364088" cy="2113479"/>
          </a:xfrm>
          <a:prstGeom prst="rect">
            <a:avLst/>
          </a:prstGeom>
        </p:spPr>
      </p:pic>
      <p:pic>
        <p:nvPicPr>
          <p:cNvPr id="16" name="Grafik 15">
            <a:extLst>
              <a:ext uri="{FF2B5EF4-FFF2-40B4-BE49-F238E27FC236}">
                <a16:creationId xmlns:a16="http://schemas.microsoft.com/office/drawing/2014/main" id="{46CC1D2E-5204-47C0-A0EC-F313CCBA5F4C}"/>
              </a:ext>
            </a:extLst>
          </p:cNvPr>
          <p:cNvPicPr>
            <a:picLocks noChangeAspect="1"/>
          </p:cNvPicPr>
          <p:nvPr userDrawn="1"/>
        </p:nvPicPr>
        <p:blipFill>
          <a:blip r:embed="rId4"/>
          <a:stretch>
            <a:fillRect/>
          </a:stretch>
        </p:blipFill>
        <p:spPr>
          <a:xfrm>
            <a:off x="7934578" y="4355982"/>
            <a:ext cx="340898" cy="340898"/>
          </a:xfrm>
          <a:prstGeom prst="rect">
            <a:avLst/>
          </a:prstGeom>
        </p:spPr>
      </p:pic>
      <p:pic>
        <p:nvPicPr>
          <p:cNvPr id="17" name="Grafik 16">
            <a:extLst>
              <a:ext uri="{FF2B5EF4-FFF2-40B4-BE49-F238E27FC236}">
                <a16:creationId xmlns:a16="http://schemas.microsoft.com/office/drawing/2014/main" id="{9E6E9D4D-9C46-4857-8AF2-CD0ED6A70A7F}"/>
              </a:ext>
            </a:extLst>
          </p:cNvPr>
          <p:cNvPicPr>
            <a:picLocks noChangeAspect="1"/>
          </p:cNvPicPr>
          <p:nvPr userDrawn="1"/>
        </p:nvPicPr>
        <p:blipFill>
          <a:blip r:embed="rId5"/>
          <a:stretch>
            <a:fillRect/>
          </a:stretch>
        </p:blipFill>
        <p:spPr>
          <a:xfrm>
            <a:off x="8347135" y="4346635"/>
            <a:ext cx="339665" cy="339665"/>
          </a:xfrm>
          <a:prstGeom prst="rect">
            <a:avLst/>
          </a:prstGeom>
        </p:spPr>
      </p:pic>
      <p:pic>
        <p:nvPicPr>
          <p:cNvPr id="18" name="Grafik 17">
            <a:extLst>
              <a:ext uri="{FF2B5EF4-FFF2-40B4-BE49-F238E27FC236}">
                <a16:creationId xmlns:a16="http://schemas.microsoft.com/office/drawing/2014/main" id="{641D250F-F4B2-40A0-812B-DA3F190197DB}"/>
              </a:ext>
            </a:extLst>
          </p:cNvPr>
          <p:cNvPicPr>
            <a:picLocks noChangeAspect="1"/>
          </p:cNvPicPr>
          <p:nvPr userDrawn="1"/>
        </p:nvPicPr>
        <p:blipFill>
          <a:blip r:embed="rId6"/>
          <a:stretch>
            <a:fillRect/>
          </a:stretch>
        </p:blipFill>
        <p:spPr>
          <a:xfrm>
            <a:off x="7524490" y="4347707"/>
            <a:ext cx="338431" cy="338593"/>
          </a:xfrm>
          <a:prstGeom prst="rect">
            <a:avLst/>
          </a:prstGeom>
        </p:spPr>
      </p:pic>
      <p:pic>
        <p:nvPicPr>
          <p:cNvPr id="19" name="Grafik 18">
            <a:extLst>
              <a:ext uri="{FF2B5EF4-FFF2-40B4-BE49-F238E27FC236}">
                <a16:creationId xmlns:a16="http://schemas.microsoft.com/office/drawing/2014/main" id="{CF7D666F-0711-4209-BE92-5E15DF93415D}"/>
              </a:ext>
            </a:extLst>
          </p:cNvPr>
          <p:cNvPicPr>
            <a:picLocks noChangeAspect="1"/>
          </p:cNvPicPr>
          <p:nvPr userDrawn="1"/>
        </p:nvPicPr>
        <p:blipFill>
          <a:blip r:embed="rId7"/>
          <a:stretch>
            <a:fillRect/>
          </a:stretch>
        </p:blipFill>
        <p:spPr>
          <a:xfrm>
            <a:off x="7114565" y="4362125"/>
            <a:ext cx="338268" cy="338430"/>
          </a:xfrm>
          <a:prstGeom prst="rect">
            <a:avLst/>
          </a:prstGeom>
        </p:spPr>
      </p:pic>
      <p:pic>
        <p:nvPicPr>
          <p:cNvPr id="20" name="Grafik 19">
            <a:extLst>
              <a:ext uri="{FF2B5EF4-FFF2-40B4-BE49-F238E27FC236}">
                <a16:creationId xmlns:a16="http://schemas.microsoft.com/office/drawing/2014/main" id="{E40E2A63-4179-4C12-AA33-B0522B59DBFA}"/>
              </a:ext>
            </a:extLst>
          </p:cNvPr>
          <p:cNvPicPr>
            <a:picLocks noChangeAspect="1"/>
          </p:cNvPicPr>
          <p:nvPr userDrawn="1"/>
        </p:nvPicPr>
        <p:blipFill>
          <a:blip r:embed="rId8"/>
          <a:stretch>
            <a:fillRect/>
          </a:stretch>
        </p:blipFill>
        <p:spPr>
          <a:xfrm>
            <a:off x="6704477" y="4347869"/>
            <a:ext cx="338431" cy="338431"/>
          </a:xfrm>
          <a:prstGeom prst="rect">
            <a:avLst/>
          </a:prstGeom>
        </p:spPr>
      </p:pic>
    </p:spTree>
    <p:extLst>
      <p:ext uri="{BB962C8B-B14F-4D97-AF65-F5344CB8AC3E}">
        <p14:creationId xmlns:p14="http://schemas.microsoft.com/office/powerpoint/2010/main" val="905066990"/>
      </p:ext>
    </p:extLst>
  </p:cSld>
  <p:clrMapOvr>
    <a:masterClrMapping/>
  </p:clrMapOvr>
  <p:extLst>
    <p:ext uri="{DCECCB84-F9BA-43D5-87BE-67443E8EF086}">
      <p15:sldGuideLst xmlns:p15="http://schemas.microsoft.com/office/powerpoint/2012/main">
        <p15:guide id="1" pos="29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 und Split-Inhalte">
    <p:spTree>
      <p:nvGrpSpPr>
        <p:cNvPr id="1" name=""/>
        <p:cNvGrpSpPr/>
        <p:nvPr/>
      </p:nvGrpSpPr>
      <p:grpSpPr>
        <a:xfrm>
          <a:off x="0" y="0"/>
          <a:ext cx="0" cy="0"/>
          <a:chOff x="0" y="0"/>
          <a:chExt cx="0" cy="0"/>
        </a:xfrm>
      </p:grpSpPr>
      <p:sp>
        <p:nvSpPr>
          <p:cNvPr id="16"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7"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9"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0" name="Inhaltsplatzhalter 3"/>
          <p:cNvSpPr>
            <a:spLocks noGrp="1"/>
          </p:cNvSpPr>
          <p:nvPr>
            <p:ph sz="quarter" idx="18"/>
          </p:nvPr>
        </p:nvSpPr>
        <p:spPr>
          <a:xfrm>
            <a:off x="676730" y="1436526"/>
            <a:ext cx="3782528"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
        <p:nvSpPr>
          <p:cNvPr id="11" name="Inhaltsplatzhalter 3"/>
          <p:cNvSpPr>
            <a:spLocks noGrp="1"/>
          </p:cNvSpPr>
          <p:nvPr>
            <p:ph sz="quarter" idx="19"/>
          </p:nvPr>
        </p:nvSpPr>
        <p:spPr>
          <a:xfrm>
            <a:off x="4687619" y="1436526"/>
            <a:ext cx="3782528"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778677022"/>
      </p:ext>
    </p:extLst>
  </p:cSld>
  <p:clrMapOvr>
    <a:masterClrMapping/>
  </p:clrMapOvr>
  <p:hf hdr="0" ftr="0" dt="0"/>
  <p:extLst>
    <p:ext uri="{DCECCB84-F9BA-43D5-87BE-67443E8EF086}">
      <p15:sldGuideLst xmlns:p15="http://schemas.microsoft.com/office/powerpoint/2012/main">
        <p15:guide id="1" pos="5329">
          <p15:clr>
            <a:srgbClr val="FBAE40"/>
          </p15:clr>
        </p15:guide>
        <p15:guide id="2" pos="113">
          <p15:clr>
            <a:srgbClr val="FBAE40"/>
          </p15:clr>
        </p15:guide>
        <p15:guide id="3" orient="horz" pos="2799">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Untertitel und Split-Inhalte">
    <p:spTree>
      <p:nvGrpSpPr>
        <p:cNvPr id="1" name=""/>
        <p:cNvGrpSpPr/>
        <p:nvPr/>
      </p:nvGrpSpPr>
      <p:grpSpPr>
        <a:xfrm>
          <a:off x="0" y="0"/>
          <a:ext cx="0" cy="0"/>
          <a:chOff x="0" y="0"/>
          <a:chExt cx="0" cy="0"/>
        </a:xfrm>
      </p:grpSpPr>
      <p:sp>
        <p:nvSpPr>
          <p:cNvPr id="16"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7"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9"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3" name="Textplatzhalter 9"/>
          <p:cNvSpPr>
            <a:spLocks noGrp="1"/>
          </p:cNvSpPr>
          <p:nvPr>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0" name="Inhaltsplatzhalter 3"/>
          <p:cNvSpPr>
            <a:spLocks noGrp="1"/>
          </p:cNvSpPr>
          <p:nvPr>
            <p:ph sz="quarter" idx="18"/>
          </p:nvPr>
        </p:nvSpPr>
        <p:spPr>
          <a:xfrm>
            <a:off x="676730" y="1436526"/>
            <a:ext cx="3782528"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
        <p:nvSpPr>
          <p:cNvPr id="11" name="Inhaltsplatzhalter 3"/>
          <p:cNvSpPr>
            <a:spLocks noGrp="1"/>
          </p:cNvSpPr>
          <p:nvPr>
            <p:ph sz="quarter" idx="19"/>
          </p:nvPr>
        </p:nvSpPr>
        <p:spPr>
          <a:xfrm>
            <a:off x="4687619" y="1436526"/>
            <a:ext cx="3782528"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77527778"/>
      </p:ext>
    </p:extLst>
  </p:cSld>
  <p:clrMapOvr>
    <a:masterClrMapping/>
  </p:clrMapOvr>
  <p:hf hdr="0" ftr="0" dt="0"/>
  <p:extLst>
    <p:ext uri="{DCECCB84-F9BA-43D5-87BE-67443E8EF086}">
      <p15:sldGuideLst xmlns:p15="http://schemas.microsoft.com/office/powerpoint/2012/main">
        <p15:guide id="1" pos="5329">
          <p15:clr>
            <a:srgbClr val="FBAE40"/>
          </p15:clr>
        </p15:guide>
        <p15:guide id="2" pos="113" userDrawn="1">
          <p15:clr>
            <a:srgbClr val="FBAE40"/>
          </p15:clr>
        </p15:guide>
        <p15:guide id="3" orient="horz" pos="2799"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Untertitel/Zwischentitel und Split-Inhalte">
    <p:spTree>
      <p:nvGrpSpPr>
        <p:cNvPr id="1" name=""/>
        <p:cNvGrpSpPr/>
        <p:nvPr/>
      </p:nvGrpSpPr>
      <p:grpSpPr>
        <a:xfrm>
          <a:off x="0" y="0"/>
          <a:ext cx="0" cy="0"/>
          <a:chOff x="0" y="0"/>
          <a:chExt cx="0" cy="0"/>
        </a:xfrm>
      </p:grpSpPr>
      <p:sp>
        <p:nvSpPr>
          <p:cNvPr id="16"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7"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5" name="Textplatzhalter 2"/>
          <p:cNvSpPr>
            <a:spLocks noGrp="1"/>
          </p:cNvSpPr>
          <p:nvPr>
            <p:ph type="body" sz="quarter" idx="18" hasCustomPrompt="1"/>
          </p:nvPr>
        </p:nvSpPr>
        <p:spPr>
          <a:xfrm>
            <a:off x="684469" y="1419225"/>
            <a:ext cx="3776756" cy="371475"/>
          </a:xfrm>
        </p:spPr>
        <p:txBody>
          <a:bodyPr>
            <a:noAutofit/>
          </a:bodyPr>
          <a:lstStyle>
            <a:lvl1pPr marL="0" marR="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sz="1900" b="0"/>
            </a:lvl1pPr>
          </a:lstStyle>
          <a:p>
            <a:pPr marL="0" marR="0" lvl="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a:pPr>
            <a:r>
              <a:rPr lang="de-CH" dirty="0"/>
              <a:t>Überschrift 3</a:t>
            </a:r>
          </a:p>
        </p:txBody>
      </p:sp>
      <p:sp>
        <p:nvSpPr>
          <p:cNvPr id="18" name="Textplatzhalter 2"/>
          <p:cNvSpPr>
            <a:spLocks noGrp="1"/>
          </p:cNvSpPr>
          <p:nvPr>
            <p:ph type="body" sz="quarter" idx="19" hasCustomPrompt="1"/>
          </p:nvPr>
        </p:nvSpPr>
        <p:spPr>
          <a:xfrm>
            <a:off x="4683030" y="1419225"/>
            <a:ext cx="3776757" cy="371475"/>
          </a:xfrm>
        </p:spPr>
        <p:txBody>
          <a:bodyPr>
            <a:noAutofit/>
          </a:bodyPr>
          <a:lstStyle>
            <a:lvl1pPr marL="0" indent="0">
              <a:buNone/>
              <a:defRPr sz="1900" b="0"/>
            </a:lvl1pPr>
          </a:lstStyle>
          <a:p>
            <a:pPr lvl="0"/>
            <a:r>
              <a:rPr lang="de-CH" dirty="0"/>
              <a:t>Überschrift 3</a:t>
            </a:r>
          </a:p>
        </p:txBody>
      </p:sp>
      <p:sp>
        <p:nvSpPr>
          <p:cNvPr id="12"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3" name="Textplatzhalter 9"/>
          <p:cNvSpPr>
            <a:spLocks noGrp="1"/>
          </p:cNvSpPr>
          <p:nvPr>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1" name="Inhaltsplatzhalter 3"/>
          <p:cNvSpPr>
            <a:spLocks noGrp="1"/>
          </p:cNvSpPr>
          <p:nvPr>
            <p:ph sz="quarter" idx="20"/>
          </p:nvPr>
        </p:nvSpPr>
        <p:spPr>
          <a:xfrm>
            <a:off x="676730" y="1790700"/>
            <a:ext cx="3782528" cy="2812889"/>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
        <p:nvSpPr>
          <p:cNvPr id="14" name="Inhaltsplatzhalter 3"/>
          <p:cNvSpPr>
            <a:spLocks noGrp="1"/>
          </p:cNvSpPr>
          <p:nvPr>
            <p:ph sz="quarter" idx="21"/>
          </p:nvPr>
        </p:nvSpPr>
        <p:spPr>
          <a:xfrm>
            <a:off x="4687619" y="1790700"/>
            <a:ext cx="3782528" cy="2812889"/>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1068844657"/>
      </p:ext>
    </p:extLst>
  </p:cSld>
  <p:clrMapOvr>
    <a:masterClrMapping/>
  </p:clrMapOvr>
  <p:hf hdr="0" ftr="0" dt="0"/>
  <p:extLst>
    <p:ext uri="{DCECCB84-F9BA-43D5-87BE-67443E8EF086}">
      <p15:sldGuideLst xmlns:p15="http://schemas.microsoft.com/office/powerpoint/2012/main">
        <p15:guide id="1" pos="5329">
          <p15:clr>
            <a:srgbClr val="FBAE40"/>
          </p15:clr>
        </p15:guide>
        <p15:guide id="2" pos="113">
          <p15:clr>
            <a:srgbClr val="FBAE40"/>
          </p15:clr>
        </p15:guide>
        <p15:guide id="3" orient="horz" pos="2799">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el/Untertitel/Zwischentitel und drei Bilder">
    <p:spTree>
      <p:nvGrpSpPr>
        <p:cNvPr id="1" name=""/>
        <p:cNvGrpSpPr/>
        <p:nvPr/>
      </p:nvGrpSpPr>
      <p:grpSpPr>
        <a:xfrm>
          <a:off x="0" y="0"/>
          <a:ext cx="0" cy="0"/>
          <a:chOff x="0" y="0"/>
          <a:chExt cx="0" cy="0"/>
        </a:xfrm>
      </p:grpSpPr>
      <p:sp>
        <p:nvSpPr>
          <p:cNvPr id="9" name="Foliennummernplatzhalter 5"/>
          <p:cNvSpPr txBox="1">
            <a:spLocks/>
          </p:cNvSpPr>
          <p:nvPr userDrawn="1"/>
        </p:nvSpPr>
        <p:spPr>
          <a:xfrm>
            <a:off x="8573872" y="267494"/>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de-CH" dirty="0">
              <a:latin typeface="Titillium" pitchFamily="50" charset="0"/>
            </a:endParaRPr>
          </a:p>
        </p:txBody>
      </p:sp>
      <p:sp>
        <p:nvSpPr>
          <p:cNvPr id="5"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8"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6" name="Grafik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4"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5" name="Textplatzhalter 9"/>
          <p:cNvSpPr>
            <a:spLocks noGrp="1"/>
          </p:cNvSpPr>
          <p:nvPr>
            <p:ph type="body" sz="quarter" idx="13"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29" name="Textplatzhalter 6"/>
          <p:cNvSpPr>
            <a:spLocks noGrp="1"/>
          </p:cNvSpPr>
          <p:nvPr>
            <p:ph type="body" sz="quarter" idx="14" hasCustomPrompt="1"/>
          </p:nvPr>
        </p:nvSpPr>
        <p:spPr>
          <a:xfrm>
            <a:off x="673718" y="3652366"/>
            <a:ext cx="2407679" cy="359544"/>
          </a:xfrm>
        </p:spPr>
        <p:txBody>
          <a:bodyPr>
            <a:normAutofit/>
          </a:bodyPr>
          <a:lstStyle>
            <a:lvl1pPr marL="0" indent="0">
              <a:buFontTx/>
              <a:buNone/>
              <a:defRPr sz="1600" b="1" baseline="0"/>
            </a:lvl1pPr>
            <a:lvl5pPr marL="1828800" indent="0" algn="l">
              <a:buNone/>
              <a:defRPr/>
            </a:lvl5pPr>
          </a:lstStyle>
          <a:p>
            <a:pPr lvl="0"/>
            <a:r>
              <a:rPr lang="de-CH" dirty="0"/>
              <a:t>Titel</a:t>
            </a:r>
          </a:p>
        </p:txBody>
      </p:sp>
      <p:sp>
        <p:nvSpPr>
          <p:cNvPr id="32" name="Bildplatzhalter 2"/>
          <p:cNvSpPr>
            <a:spLocks noGrp="1" noChangeAspect="1"/>
          </p:cNvSpPr>
          <p:nvPr>
            <p:ph type="pic" sz="quarter" idx="10" hasCustomPrompt="1"/>
          </p:nvPr>
        </p:nvSpPr>
        <p:spPr>
          <a:xfrm>
            <a:off x="777398" y="1347614"/>
            <a:ext cx="2304000" cy="2304000"/>
          </a:xfrm>
        </p:spPr>
        <p:txBody>
          <a:bodyPr>
            <a:normAutofit/>
          </a:bodyPr>
          <a:lstStyle>
            <a:lvl1pPr marL="0" indent="0">
              <a:buNone/>
              <a:defRPr sz="1400"/>
            </a:lvl1pPr>
          </a:lstStyle>
          <a:p>
            <a:r>
              <a:rPr lang="de-CH" dirty="0"/>
              <a:t>Bild durch klicken auf Symbol einfügen</a:t>
            </a:r>
          </a:p>
        </p:txBody>
      </p:sp>
      <p:sp>
        <p:nvSpPr>
          <p:cNvPr id="16" name="Bildplatzhalter 2"/>
          <p:cNvSpPr>
            <a:spLocks noGrp="1" noChangeAspect="1"/>
          </p:cNvSpPr>
          <p:nvPr>
            <p:ph type="pic" sz="quarter" idx="17" hasCustomPrompt="1"/>
          </p:nvPr>
        </p:nvSpPr>
        <p:spPr>
          <a:xfrm>
            <a:off x="6166147" y="1347614"/>
            <a:ext cx="2304000" cy="2304372"/>
          </a:xfrm>
        </p:spPr>
        <p:txBody>
          <a:bodyPr>
            <a:normAutofit/>
          </a:bodyPr>
          <a:lstStyle>
            <a:lvl1pPr marL="0" indent="0">
              <a:buNone/>
              <a:defRPr sz="1400"/>
            </a:lvl1pPr>
          </a:lstStyle>
          <a:p>
            <a:r>
              <a:rPr lang="de-CH" dirty="0"/>
              <a:t>Bild durch klicken auf Symbol einfügen</a:t>
            </a:r>
          </a:p>
        </p:txBody>
      </p:sp>
      <p:sp>
        <p:nvSpPr>
          <p:cNvPr id="17" name="Bildplatzhalter 2"/>
          <p:cNvSpPr>
            <a:spLocks noGrp="1" noChangeAspect="1"/>
          </p:cNvSpPr>
          <p:nvPr>
            <p:ph type="pic" sz="quarter" idx="18" hasCustomPrompt="1"/>
          </p:nvPr>
        </p:nvSpPr>
        <p:spPr>
          <a:xfrm>
            <a:off x="3483171" y="1347242"/>
            <a:ext cx="2304000" cy="2304372"/>
          </a:xfrm>
        </p:spPr>
        <p:txBody>
          <a:bodyPr>
            <a:normAutofit/>
          </a:bodyPr>
          <a:lstStyle>
            <a:lvl1pPr marL="0" indent="0">
              <a:buNone/>
              <a:defRPr sz="1400"/>
            </a:lvl1pPr>
          </a:lstStyle>
          <a:p>
            <a:r>
              <a:rPr lang="de-CH" dirty="0"/>
              <a:t>Bild durch klicken auf Symbol einfügen</a:t>
            </a:r>
          </a:p>
        </p:txBody>
      </p:sp>
      <p:sp>
        <p:nvSpPr>
          <p:cNvPr id="18" name="Textplatzhalter 6"/>
          <p:cNvSpPr>
            <a:spLocks noGrp="1"/>
          </p:cNvSpPr>
          <p:nvPr>
            <p:ph type="body" sz="quarter" idx="19" hasCustomPrompt="1"/>
          </p:nvPr>
        </p:nvSpPr>
        <p:spPr>
          <a:xfrm>
            <a:off x="673717" y="3883843"/>
            <a:ext cx="2407679" cy="519771"/>
          </a:xfrm>
        </p:spPr>
        <p:txBody>
          <a:bodyPr>
            <a:normAutofit/>
          </a:bodyPr>
          <a:lstStyle>
            <a:lvl1pPr marL="0" indent="0">
              <a:buFontTx/>
              <a:buNone/>
              <a:defRPr sz="1600" b="0" baseline="0"/>
            </a:lvl1pPr>
            <a:lvl5pPr marL="1828800" indent="0" algn="l">
              <a:buNone/>
              <a:defRPr/>
            </a:lvl5pPr>
          </a:lstStyle>
          <a:p>
            <a:pPr lvl="0"/>
            <a:r>
              <a:rPr lang="de-CH" dirty="0"/>
              <a:t>1 Zeile Kurzbeschrieb</a:t>
            </a:r>
          </a:p>
        </p:txBody>
      </p:sp>
      <p:sp>
        <p:nvSpPr>
          <p:cNvPr id="21" name="Textplatzhalter 6"/>
          <p:cNvSpPr>
            <a:spLocks noGrp="1"/>
          </p:cNvSpPr>
          <p:nvPr>
            <p:ph type="body" sz="quarter" idx="20" hasCustomPrompt="1"/>
          </p:nvPr>
        </p:nvSpPr>
        <p:spPr>
          <a:xfrm>
            <a:off x="3379492" y="3651614"/>
            <a:ext cx="2407679" cy="360296"/>
          </a:xfrm>
        </p:spPr>
        <p:txBody>
          <a:bodyPr>
            <a:normAutofit/>
          </a:bodyPr>
          <a:lstStyle>
            <a:lvl1pPr marL="0" indent="0">
              <a:buFontTx/>
              <a:buNone/>
              <a:defRPr sz="1600" b="1" baseline="0"/>
            </a:lvl1pPr>
            <a:lvl5pPr marL="1828800" indent="0" algn="l">
              <a:buNone/>
              <a:defRPr/>
            </a:lvl5pPr>
          </a:lstStyle>
          <a:p>
            <a:pPr lvl="0"/>
            <a:r>
              <a:rPr lang="de-CH" dirty="0"/>
              <a:t>Titel</a:t>
            </a:r>
          </a:p>
        </p:txBody>
      </p:sp>
      <p:sp>
        <p:nvSpPr>
          <p:cNvPr id="22" name="Textplatzhalter 6"/>
          <p:cNvSpPr>
            <a:spLocks noGrp="1"/>
          </p:cNvSpPr>
          <p:nvPr>
            <p:ph type="body" sz="quarter" idx="21" hasCustomPrompt="1"/>
          </p:nvPr>
        </p:nvSpPr>
        <p:spPr>
          <a:xfrm>
            <a:off x="3379491" y="3883091"/>
            <a:ext cx="2407679" cy="519771"/>
          </a:xfrm>
        </p:spPr>
        <p:txBody>
          <a:bodyPr>
            <a:normAutofit/>
          </a:bodyPr>
          <a:lstStyle>
            <a:lvl1pPr marL="0" indent="0">
              <a:buFontTx/>
              <a:buNone/>
              <a:defRPr sz="1600" b="0" baseline="0"/>
            </a:lvl1pPr>
            <a:lvl5pPr marL="1828800" indent="0" algn="l">
              <a:buNone/>
              <a:defRPr/>
            </a:lvl5pPr>
          </a:lstStyle>
          <a:p>
            <a:pPr lvl="0"/>
            <a:r>
              <a:rPr lang="de-CH" dirty="0"/>
              <a:t>1 Zeile Kurzbeschrieb</a:t>
            </a:r>
          </a:p>
        </p:txBody>
      </p:sp>
      <p:sp>
        <p:nvSpPr>
          <p:cNvPr id="23" name="Textplatzhalter 6"/>
          <p:cNvSpPr>
            <a:spLocks noGrp="1"/>
          </p:cNvSpPr>
          <p:nvPr>
            <p:ph type="body" sz="quarter" idx="22" hasCustomPrompt="1"/>
          </p:nvPr>
        </p:nvSpPr>
        <p:spPr>
          <a:xfrm>
            <a:off x="6062468" y="3651614"/>
            <a:ext cx="2407679" cy="360296"/>
          </a:xfrm>
        </p:spPr>
        <p:txBody>
          <a:bodyPr>
            <a:normAutofit/>
          </a:bodyPr>
          <a:lstStyle>
            <a:lvl1pPr marL="0" indent="0">
              <a:buFontTx/>
              <a:buNone/>
              <a:defRPr sz="1600" b="1" baseline="0"/>
            </a:lvl1pPr>
            <a:lvl5pPr marL="1828800" indent="0" algn="l">
              <a:buNone/>
              <a:defRPr/>
            </a:lvl5pPr>
          </a:lstStyle>
          <a:p>
            <a:pPr lvl="0"/>
            <a:r>
              <a:rPr lang="de-CH" dirty="0"/>
              <a:t>Titel</a:t>
            </a:r>
          </a:p>
        </p:txBody>
      </p:sp>
      <p:sp>
        <p:nvSpPr>
          <p:cNvPr id="24" name="Textplatzhalter 6"/>
          <p:cNvSpPr>
            <a:spLocks noGrp="1"/>
          </p:cNvSpPr>
          <p:nvPr>
            <p:ph type="body" sz="quarter" idx="23" hasCustomPrompt="1"/>
          </p:nvPr>
        </p:nvSpPr>
        <p:spPr>
          <a:xfrm>
            <a:off x="6062467" y="3883091"/>
            <a:ext cx="2407679" cy="519771"/>
          </a:xfrm>
        </p:spPr>
        <p:txBody>
          <a:bodyPr>
            <a:normAutofit/>
          </a:bodyPr>
          <a:lstStyle>
            <a:lvl1pPr marL="0" indent="0">
              <a:buFontTx/>
              <a:buNone/>
              <a:defRPr sz="1600" b="0" baseline="0"/>
            </a:lvl1pPr>
            <a:lvl5pPr marL="1828800" indent="0" algn="l">
              <a:buNone/>
              <a:defRPr/>
            </a:lvl5pPr>
          </a:lstStyle>
          <a:p>
            <a:pPr lvl="0"/>
            <a:r>
              <a:rPr lang="de-CH" dirty="0"/>
              <a:t>1 Zeile Kurzbeschrieb</a:t>
            </a:r>
          </a:p>
        </p:txBody>
      </p:sp>
    </p:spTree>
    <p:extLst>
      <p:ext uri="{BB962C8B-B14F-4D97-AF65-F5344CB8AC3E}">
        <p14:creationId xmlns:p14="http://schemas.microsoft.com/office/powerpoint/2010/main" val="342354853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Zitatfolie">
    <p:spTree>
      <p:nvGrpSpPr>
        <p:cNvPr id="1" name=""/>
        <p:cNvGrpSpPr/>
        <p:nvPr/>
      </p:nvGrpSpPr>
      <p:grpSpPr>
        <a:xfrm>
          <a:off x="0" y="0"/>
          <a:ext cx="0" cy="0"/>
          <a:chOff x="0" y="0"/>
          <a:chExt cx="0" cy="0"/>
        </a:xfrm>
      </p:grpSpPr>
      <p:sp>
        <p:nvSpPr>
          <p:cNvPr id="10" name="Textplatzhalter 9"/>
          <p:cNvSpPr>
            <a:spLocks noGrp="1"/>
          </p:cNvSpPr>
          <p:nvPr userDrawn="1">
            <p:ph type="body" sz="quarter" idx="10" hasCustomPrompt="1"/>
          </p:nvPr>
        </p:nvSpPr>
        <p:spPr>
          <a:xfrm>
            <a:off x="668338" y="1716036"/>
            <a:ext cx="7791450" cy="1224136"/>
          </a:xfrm>
        </p:spPr>
        <p:txBody>
          <a:bodyPr anchor="ctr">
            <a:normAutofit/>
          </a:bodyPr>
          <a:lstStyle>
            <a:lvl1pPr marL="0" indent="0" algn="ctr">
              <a:buNone/>
              <a:defRPr sz="3600" b="1" i="1" baseline="0">
                <a:solidFill>
                  <a:schemeClr val="tx1"/>
                </a:solidFill>
                <a:latin typeface="Titillium" pitchFamily="50" charset="0"/>
              </a:defRPr>
            </a:lvl1pPr>
          </a:lstStyle>
          <a:p>
            <a:pPr lvl="0"/>
            <a:r>
              <a:rPr lang="de-DE" dirty="0"/>
              <a:t>«Zitat»</a:t>
            </a:r>
          </a:p>
        </p:txBody>
      </p:sp>
      <p:sp>
        <p:nvSpPr>
          <p:cNvPr id="6" name="Textplatzhalter 5"/>
          <p:cNvSpPr>
            <a:spLocks noGrp="1"/>
          </p:cNvSpPr>
          <p:nvPr userDrawn="1">
            <p:ph type="body" sz="quarter" idx="13" hasCustomPrompt="1"/>
          </p:nvPr>
        </p:nvSpPr>
        <p:spPr>
          <a:xfrm>
            <a:off x="2663785" y="2715766"/>
            <a:ext cx="3816424" cy="489768"/>
          </a:xfrm>
        </p:spPr>
        <p:txBody>
          <a:bodyPr anchor="ctr">
            <a:noAutofit/>
          </a:bodyPr>
          <a:lstStyle>
            <a:lvl1pPr marL="0" indent="0" algn="ctr">
              <a:buClr>
                <a:schemeClr val="accent1"/>
              </a:buClr>
              <a:buNone/>
              <a:defRPr sz="1800" baseline="0">
                <a:solidFill>
                  <a:srgbClr val="009EE3"/>
                </a:solidFill>
                <a:latin typeface="Titillium" panose="00000500000000000000" pitchFamily="50" charset="0"/>
              </a:defRPr>
            </a:lvl1pPr>
            <a:lvl2pPr>
              <a:defRPr/>
            </a:lvl2pPr>
          </a:lstStyle>
          <a:p>
            <a:pPr lvl="0"/>
            <a:r>
              <a:rPr lang="de-DE" dirty="0"/>
              <a:t>Zitierte Person</a:t>
            </a:r>
          </a:p>
        </p:txBody>
      </p:sp>
      <p:sp>
        <p:nvSpPr>
          <p:cNvPr id="12"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3"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2681846663"/>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el und Code-Box, mit Untertitel">
    <p:bg>
      <p:bgPr>
        <a:solidFill>
          <a:schemeClr val="bg1"/>
        </a:solidFill>
        <a:effectLst/>
      </p:bgPr>
    </p:bg>
    <p:spTree>
      <p:nvGrpSpPr>
        <p:cNvPr id="1" name=""/>
        <p:cNvGrpSpPr/>
        <p:nvPr/>
      </p:nvGrpSpPr>
      <p:grpSpPr>
        <a:xfrm>
          <a:off x="0" y="0"/>
          <a:ext cx="0" cy="0"/>
          <a:chOff x="0" y="0"/>
          <a:chExt cx="0" cy="0"/>
        </a:xfrm>
      </p:grpSpPr>
      <p:sp>
        <p:nvSpPr>
          <p:cNvPr id="3" name="Textplatzhalter 2"/>
          <p:cNvSpPr>
            <a:spLocks noGrp="1"/>
          </p:cNvSpPr>
          <p:nvPr>
            <p:ph type="body" sz="quarter" idx="17" hasCustomPrompt="1"/>
          </p:nvPr>
        </p:nvSpPr>
        <p:spPr>
          <a:xfrm>
            <a:off x="684467" y="1419225"/>
            <a:ext cx="7785680" cy="3168650"/>
          </a:xfrm>
          <a:solidFill>
            <a:srgbClr val="ECECEC"/>
          </a:solidFill>
          <a:ln w="3175">
            <a:noFill/>
          </a:ln>
        </p:spPr>
        <p:txBody>
          <a:bodyPr>
            <a:normAutofit/>
          </a:bodyPr>
          <a:lstStyle>
            <a:lvl1pPr marL="0" indent="0">
              <a:buClr>
                <a:schemeClr val="accent5">
                  <a:lumMod val="75000"/>
                </a:schemeClr>
              </a:buClr>
              <a:buFont typeface="+mj-lt"/>
              <a:buNone/>
              <a:defRPr sz="1400" baseline="0">
                <a:ln w="3175">
                  <a:noFill/>
                </a:ln>
                <a:solidFill>
                  <a:schemeClr val="accent5">
                    <a:lumMod val="75000"/>
                  </a:schemeClr>
                </a:solidFill>
                <a:latin typeface="Consolas" panose="020B0609020204030204" pitchFamily="49" charset="0"/>
                <a:cs typeface="Consolas" panose="020B0609020204030204" pitchFamily="49" charset="0"/>
              </a:defRPr>
            </a:lvl1pPr>
            <a:lvl2pPr marL="457200" indent="0">
              <a:buNone/>
              <a:defRPr sz="1400">
                <a:latin typeface="Consolas" panose="020B0609020204030204" pitchFamily="49" charset="0"/>
                <a:cs typeface="Consolas" panose="020B0609020204030204" pitchFamily="49" charset="0"/>
              </a:defRPr>
            </a:lvl2pPr>
            <a:lvl3pPr marL="914400" indent="0">
              <a:buNone/>
              <a:defRPr sz="1400">
                <a:latin typeface="Consolas" panose="020B0609020204030204" pitchFamily="49" charset="0"/>
                <a:cs typeface="Consolas" panose="020B0609020204030204" pitchFamily="49" charset="0"/>
              </a:defRPr>
            </a:lvl3pPr>
            <a:lvl4pPr marL="1371600" indent="0">
              <a:buNone/>
              <a:defRPr sz="1400">
                <a:latin typeface="Consolas" panose="020B0609020204030204" pitchFamily="49" charset="0"/>
                <a:cs typeface="Consolas" panose="020B0609020204030204" pitchFamily="49" charset="0"/>
              </a:defRPr>
            </a:lvl4pPr>
            <a:lvl5pPr marL="1828800" indent="0">
              <a:buFont typeface="Arial" panose="020B0604020202020204" pitchFamily="34" charset="0"/>
              <a:buNone/>
              <a:defRPr sz="1400">
                <a:latin typeface="Consolas" panose="020B0609020204030204" pitchFamily="49" charset="0"/>
                <a:cs typeface="Consolas" panose="020B0609020204030204" pitchFamily="49" charset="0"/>
              </a:defRPr>
            </a:lvl5pPr>
          </a:lstStyle>
          <a:p>
            <a:pPr lvl="0"/>
            <a:r>
              <a:rPr lang="de-DE" dirty="0" err="1"/>
              <a:t>Html</a:t>
            </a:r>
            <a:r>
              <a:rPr lang="de-DE" dirty="0"/>
              <a:t>-File öffnen: </a:t>
            </a:r>
            <a:br>
              <a:rPr lang="de-DE" dirty="0"/>
            </a:br>
            <a:r>
              <a:rPr lang="de-DE" dirty="0"/>
              <a:t>Y:\_Projekte\062 - Bbc </a:t>
            </a:r>
            <a:r>
              <a:rPr lang="de-DE" dirty="0" err="1"/>
              <a:t>ReDesign</a:t>
            </a:r>
            <a:r>
              <a:rPr lang="de-DE" dirty="0"/>
              <a:t>\_Finals\Vorlagen\PowerPoint\index.html</a:t>
            </a:r>
          </a:p>
          <a:p>
            <a:pPr lvl="0"/>
            <a:endParaRPr lang="de-DE" dirty="0"/>
          </a:p>
          <a:p>
            <a:pPr lvl="0"/>
            <a:r>
              <a:rPr lang="de-DE" dirty="0"/>
              <a:t>Code eingeben</a:t>
            </a:r>
          </a:p>
          <a:p>
            <a:pPr lvl="0"/>
            <a:endParaRPr lang="de-DE" dirty="0"/>
          </a:p>
          <a:p>
            <a:pPr lvl="0"/>
            <a:r>
              <a:rPr lang="de-DE" dirty="0"/>
              <a:t>Den formatierten Code kopieren &amp; in die </a:t>
            </a:r>
            <a:r>
              <a:rPr lang="de-DE" dirty="0" err="1"/>
              <a:t>Codebox</a:t>
            </a:r>
            <a:r>
              <a:rPr lang="de-DE" dirty="0"/>
              <a:t> einfügen</a:t>
            </a:r>
          </a:p>
          <a:p>
            <a:pPr lvl="0"/>
            <a:endParaRPr lang="de-DE" dirty="0"/>
          </a:p>
          <a:p>
            <a:pPr lvl="0"/>
            <a:r>
              <a:rPr lang="de-DE" dirty="0"/>
              <a:t>Beim Dropdown nach dem Kopieren "Ursprüngliche Formatierung beibehalten wählen </a:t>
            </a:r>
          </a:p>
          <a:p>
            <a:pPr lvl="0"/>
            <a:endParaRPr lang="de-DE" dirty="0"/>
          </a:p>
        </p:txBody>
      </p:sp>
      <p:sp>
        <p:nvSpPr>
          <p:cNvPr id="12"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3"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8"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Tree>
    <p:extLst>
      <p:ext uri="{BB962C8B-B14F-4D97-AF65-F5344CB8AC3E}">
        <p14:creationId xmlns:p14="http://schemas.microsoft.com/office/powerpoint/2010/main" val="3969174909"/>
      </p:ext>
    </p:extLst>
  </p:cSld>
  <p:clrMapOvr>
    <a:masterClrMapping/>
  </p:clrMapOvr>
  <p:hf hdr="0" ftr="0" dt="0"/>
  <p:extLst>
    <p:ext uri="{DCECCB84-F9BA-43D5-87BE-67443E8EF086}">
      <p15:sldGuideLst xmlns:p15="http://schemas.microsoft.com/office/powerpoint/2012/main">
        <p15:guide id="1" orient="horz" pos="1121">
          <p15:clr>
            <a:srgbClr val="FBAE40"/>
          </p15:clr>
        </p15:guide>
        <p15:guide id="2" pos="113">
          <p15:clr>
            <a:srgbClr val="FBAE40"/>
          </p15:clr>
        </p15:guide>
        <p15:guide id="3" orient="horz" pos="289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el/Untertitel und Code-Box">
    <p:bg>
      <p:bgPr>
        <a:solidFill>
          <a:schemeClr val="bg1"/>
        </a:solidFill>
        <a:effectLst/>
      </p:bgPr>
    </p:bg>
    <p:spTree>
      <p:nvGrpSpPr>
        <p:cNvPr id="1" name=""/>
        <p:cNvGrpSpPr/>
        <p:nvPr/>
      </p:nvGrpSpPr>
      <p:grpSpPr>
        <a:xfrm>
          <a:off x="0" y="0"/>
          <a:ext cx="0" cy="0"/>
          <a:chOff x="0" y="0"/>
          <a:chExt cx="0" cy="0"/>
        </a:xfrm>
      </p:grpSpPr>
      <p:sp>
        <p:nvSpPr>
          <p:cNvPr id="12"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3"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0" name="Textplatzhalter 2"/>
          <p:cNvSpPr>
            <a:spLocks noGrp="1"/>
          </p:cNvSpPr>
          <p:nvPr>
            <p:ph type="body" sz="quarter" idx="17" hasCustomPrompt="1"/>
          </p:nvPr>
        </p:nvSpPr>
        <p:spPr>
          <a:xfrm>
            <a:off x="684467" y="1419225"/>
            <a:ext cx="7785680" cy="3168650"/>
          </a:xfrm>
          <a:solidFill>
            <a:srgbClr val="ECECEC"/>
          </a:solidFill>
          <a:ln w="3175">
            <a:noFill/>
          </a:ln>
        </p:spPr>
        <p:txBody>
          <a:bodyPr>
            <a:normAutofit/>
          </a:bodyPr>
          <a:lstStyle>
            <a:lvl1pPr marL="0" indent="0">
              <a:buClr>
                <a:schemeClr val="accent5">
                  <a:lumMod val="75000"/>
                </a:schemeClr>
              </a:buClr>
              <a:buFont typeface="+mj-lt"/>
              <a:buNone/>
              <a:defRPr sz="1400" baseline="0">
                <a:ln w="3175">
                  <a:noFill/>
                </a:ln>
                <a:solidFill>
                  <a:schemeClr val="accent5">
                    <a:lumMod val="75000"/>
                  </a:schemeClr>
                </a:solidFill>
                <a:latin typeface="Consolas" panose="020B0609020204030204" pitchFamily="49" charset="0"/>
                <a:cs typeface="Consolas" panose="020B0609020204030204" pitchFamily="49" charset="0"/>
              </a:defRPr>
            </a:lvl1pPr>
            <a:lvl2pPr marL="457200" indent="0">
              <a:buNone/>
              <a:defRPr sz="1400">
                <a:latin typeface="Consolas" panose="020B0609020204030204" pitchFamily="49" charset="0"/>
                <a:cs typeface="Consolas" panose="020B0609020204030204" pitchFamily="49" charset="0"/>
              </a:defRPr>
            </a:lvl2pPr>
            <a:lvl3pPr marL="914400" indent="0">
              <a:buNone/>
              <a:defRPr sz="1400">
                <a:latin typeface="Consolas" panose="020B0609020204030204" pitchFamily="49" charset="0"/>
                <a:cs typeface="Consolas" panose="020B0609020204030204" pitchFamily="49" charset="0"/>
              </a:defRPr>
            </a:lvl3pPr>
            <a:lvl4pPr marL="1371600" indent="0">
              <a:buNone/>
              <a:defRPr sz="1400">
                <a:latin typeface="Consolas" panose="020B0609020204030204" pitchFamily="49" charset="0"/>
                <a:cs typeface="Consolas" panose="020B0609020204030204" pitchFamily="49" charset="0"/>
              </a:defRPr>
            </a:lvl4pPr>
            <a:lvl5pPr marL="1828800" indent="0">
              <a:buFont typeface="Arial" panose="020B0604020202020204" pitchFamily="34" charset="0"/>
              <a:buNone/>
              <a:defRPr sz="1400">
                <a:latin typeface="Consolas" panose="020B0609020204030204" pitchFamily="49" charset="0"/>
                <a:cs typeface="Consolas" panose="020B0609020204030204" pitchFamily="49" charset="0"/>
              </a:defRPr>
            </a:lvl5pPr>
          </a:lstStyle>
          <a:p>
            <a:pPr lvl="0"/>
            <a:r>
              <a:rPr lang="de-DE" dirty="0" err="1"/>
              <a:t>Html</a:t>
            </a:r>
            <a:r>
              <a:rPr lang="de-DE" dirty="0"/>
              <a:t>-File öffnen: </a:t>
            </a:r>
            <a:br>
              <a:rPr lang="de-DE" dirty="0"/>
            </a:br>
            <a:r>
              <a:rPr lang="de-DE" dirty="0"/>
              <a:t>Y:\_Projekte\062 - Bbc </a:t>
            </a:r>
            <a:r>
              <a:rPr lang="de-DE" dirty="0" err="1"/>
              <a:t>ReDesign</a:t>
            </a:r>
            <a:r>
              <a:rPr lang="de-DE" dirty="0"/>
              <a:t>\_Finals\Vorlagen\PowerPoint\index.html</a:t>
            </a:r>
          </a:p>
          <a:p>
            <a:pPr lvl="0"/>
            <a:endParaRPr lang="de-DE" dirty="0"/>
          </a:p>
          <a:p>
            <a:pPr lvl="0"/>
            <a:r>
              <a:rPr lang="de-DE" dirty="0"/>
              <a:t>Code eingeben</a:t>
            </a:r>
          </a:p>
          <a:p>
            <a:pPr lvl="0"/>
            <a:endParaRPr lang="de-DE" dirty="0"/>
          </a:p>
          <a:p>
            <a:pPr lvl="0"/>
            <a:r>
              <a:rPr lang="de-DE" dirty="0"/>
              <a:t>Den formatierten Code kopieren &amp; in die </a:t>
            </a:r>
            <a:r>
              <a:rPr lang="de-DE" dirty="0" err="1"/>
              <a:t>Codebox</a:t>
            </a:r>
            <a:r>
              <a:rPr lang="de-DE" dirty="0"/>
              <a:t> einfügen</a:t>
            </a:r>
          </a:p>
          <a:p>
            <a:pPr lvl="0"/>
            <a:endParaRPr lang="de-DE" dirty="0"/>
          </a:p>
          <a:p>
            <a:pPr lvl="0"/>
            <a:r>
              <a:rPr lang="de-DE" dirty="0"/>
              <a:t>Beim Dropdown nach dem Kopieren "Ursprüngliche Formatierung beibehalten wählen </a:t>
            </a:r>
          </a:p>
          <a:p>
            <a:pPr lvl="0"/>
            <a:endParaRPr lang="de-DE" dirty="0"/>
          </a:p>
        </p:txBody>
      </p:sp>
      <p:sp>
        <p:nvSpPr>
          <p:cNvPr id="9"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1" name="Textplatzhalter 9"/>
          <p:cNvSpPr>
            <a:spLocks noGrp="1"/>
          </p:cNvSpPr>
          <p:nvPr>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Tree>
    <p:extLst>
      <p:ext uri="{BB962C8B-B14F-4D97-AF65-F5344CB8AC3E}">
        <p14:creationId xmlns:p14="http://schemas.microsoft.com/office/powerpoint/2010/main" val="4039108010"/>
      </p:ext>
    </p:extLst>
  </p:cSld>
  <p:clrMapOvr>
    <a:masterClrMapping/>
  </p:clrMapOvr>
  <p:hf hdr="0" ftr="0" dt="0"/>
  <p:extLst>
    <p:ext uri="{DCECCB84-F9BA-43D5-87BE-67443E8EF086}">
      <p15:sldGuideLst xmlns:p15="http://schemas.microsoft.com/office/powerpoint/2012/main">
        <p15:guide id="1" orient="horz" pos="1121" userDrawn="1">
          <p15:clr>
            <a:srgbClr val="FBAE40"/>
          </p15:clr>
        </p15:guide>
        <p15:guide id="2" pos="113" userDrawn="1">
          <p15:clr>
            <a:srgbClr val="FBAE40"/>
          </p15:clr>
        </p15:guide>
        <p15:guide id="3" orient="horz" pos="289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el, Inhalt und Code-Box">
    <p:bg>
      <p:bgPr>
        <a:solidFill>
          <a:schemeClr val="bg1"/>
        </a:solidFill>
        <a:effectLst/>
      </p:bgPr>
    </p:bg>
    <p:spTree>
      <p:nvGrpSpPr>
        <p:cNvPr id="1" name=""/>
        <p:cNvGrpSpPr/>
        <p:nvPr/>
      </p:nvGrpSpPr>
      <p:grpSpPr>
        <a:xfrm>
          <a:off x="0" y="0"/>
          <a:ext cx="0" cy="0"/>
          <a:chOff x="0" y="0"/>
          <a:chExt cx="0" cy="0"/>
        </a:xfrm>
      </p:grpSpPr>
      <p:sp>
        <p:nvSpPr>
          <p:cNvPr id="3" name="Textplatzhalter 2"/>
          <p:cNvSpPr>
            <a:spLocks noGrp="1"/>
          </p:cNvSpPr>
          <p:nvPr>
            <p:ph type="body" sz="quarter" idx="17" hasCustomPrompt="1"/>
          </p:nvPr>
        </p:nvSpPr>
        <p:spPr>
          <a:xfrm>
            <a:off x="4679890" y="1419225"/>
            <a:ext cx="3779898" cy="3166049"/>
          </a:xfrm>
          <a:solidFill>
            <a:srgbClr val="ECECEC"/>
          </a:solidFill>
          <a:ln w="3175">
            <a:noFill/>
          </a:ln>
        </p:spPr>
        <p:txBody>
          <a:bodyPr>
            <a:normAutofit/>
          </a:bodyPr>
          <a:lstStyle>
            <a:lvl1pPr marL="342900" indent="-342900">
              <a:buClr>
                <a:schemeClr val="accent5">
                  <a:lumMod val="75000"/>
                </a:schemeClr>
              </a:buClr>
              <a:buFont typeface="+mj-lt"/>
              <a:buAutoNum type="arabicPeriod"/>
              <a:defRPr sz="1400" baseline="0">
                <a:ln w="3175">
                  <a:noFill/>
                </a:ln>
                <a:solidFill>
                  <a:schemeClr val="accent5">
                    <a:lumMod val="75000"/>
                  </a:schemeClr>
                </a:solidFill>
                <a:latin typeface="Consolas" panose="020B0609020204030204" pitchFamily="49" charset="0"/>
                <a:cs typeface="Consolas" panose="020B0609020204030204" pitchFamily="49" charset="0"/>
              </a:defRPr>
            </a:lvl1pPr>
            <a:lvl2pPr marL="457200" indent="0">
              <a:buNone/>
              <a:defRPr sz="1400">
                <a:latin typeface="Consolas" panose="020B0609020204030204" pitchFamily="49" charset="0"/>
                <a:cs typeface="Consolas" panose="020B0609020204030204" pitchFamily="49" charset="0"/>
              </a:defRPr>
            </a:lvl2pPr>
            <a:lvl3pPr marL="914400" indent="0">
              <a:buNone/>
              <a:defRPr sz="1400">
                <a:latin typeface="Consolas" panose="020B0609020204030204" pitchFamily="49" charset="0"/>
                <a:cs typeface="Consolas" panose="020B0609020204030204" pitchFamily="49" charset="0"/>
              </a:defRPr>
            </a:lvl3pPr>
            <a:lvl4pPr marL="1371600" indent="0">
              <a:buNone/>
              <a:defRPr sz="1400">
                <a:latin typeface="Consolas" panose="020B0609020204030204" pitchFamily="49" charset="0"/>
                <a:cs typeface="Consolas" panose="020B0609020204030204" pitchFamily="49" charset="0"/>
              </a:defRPr>
            </a:lvl4pPr>
            <a:lvl5pPr marL="1828800" indent="0">
              <a:buFont typeface="Arial" panose="020B0604020202020204" pitchFamily="34" charset="0"/>
              <a:buNone/>
              <a:defRPr sz="1400">
                <a:latin typeface="Consolas" panose="020B0609020204030204" pitchFamily="49" charset="0"/>
                <a:cs typeface="Consolas" panose="020B0609020204030204" pitchFamily="49" charset="0"/>
              </a:defRPr>
            </a:lvl5pPr>
          </a:lstStyle>
          <a:p>
            <a:pPr lvl="0"/>
            <a:r>
              <a:rPr lang="de-DE" dirty="0" err="1"/>
              <a:t>Html</a:t>
            </a:r>
            <a:r>
              <a:rPr lang="de-DE" dirty="0"/>
              <a:t>-File öffnen: </a:t>
            </a:r>
            <a:br>
              <a:rPr lang="de-DE" dirty="0"/>
            </a:br>
            <a:r>
              <a:rPr lang="de-DE" dirty="0"/>
              <a:t>Y:\_Projekte\062 - Bbc </a:t>
            </a:r>
            <a:r>
              <a:rPr lang="de-DE" dirty="0" err="1"/>
              <a:t>ReDesign</a:t>
            </a:r>
            <a:r>
              <a:rPr lang="de-DE" dirty="0"/>
              <a:t>\_Finals\Vorlagen\PowerPoint\index.html</a:t>
            </a:r>
            <a:br>
              <a:rPr lang="de-DE" dirty="0"/>
            </a:br>
            <a:endParaRPr lang="de-DE" dirty="0"/>
          </a:p>
          <a:p>
            <a:pPr lvl="0"/>
            <a:r>
              <a:rPr lang="de-DE" dirty="0"/>
              <a:t>Code eingeben</a:t>
            </a:r>
            <a:br>
              <a:rPr lang="de-DE" dirty="0"/>
            </a:br>
            <a:endParaRPr lang="de-DE" dirty="0"/>
          </a:p>
          <a:p>
            <a:pPr lvl="0"/>
            <a:r>
              <a:rPr lang="de-DE" dirty="0"/>
              <a:t>Den formatierten Code kopieren &amp; in die </a:t>
            </a:r>
            <a:r>
              <a:rPr lang="de-DE" dirty="0" err="1"/>
              <a:t>Codebox</a:t>
            </a:r>
            <a:r>
              <a:rPr lang="de-DE" dirty="0"/>
              <a:t> einfügen</a:t>
            </a:r>
            <a:br>
              <a:rPr lang="de-DE" dirty="0"/>
            </a:br>
            <a:endParaRPr lang="de-DE" dirty="0"/>
          </a:p>
          <a:p>
            <a:pPr lvl="0"/>
            <a:r>
              <a:rPr lang="de-DE" dirty="0"/>
              <a:t>Beim Dropdown nach dem Kopieren "Ursprüngliche Formatierung beibehalten wählen</a:t>
            </a:r>
          </a:p>
        </p:txBody>
      </p:sp>
      <p:sp>
        <p:nvSpPr>
          <p:cNvPr id="12" name="Inhaltsplatzhalter 5"/>
          <p:cNvSpPr>
            <a:spLocks noGrp="1"/>
          </p:cNvSpPr>
          <p:nvPr>
            <p:ph sz="quarter" idx="15"/>
          </p:nvPr>
        </p:nvSpPr>
        <p:spPr>
          <a:xfrm>
            <a:off x="683825" y="1419225"/>
            <a:ext cx="3777399" cy="3166049"/>
          </a:xfrm>
        </p:spPr>
        <p:txBody>
          <a:bodyPr>
            <a:normAutofit/>
          </a:bodyPr>
          <a:lstStyle>
            <a:lvl1pPr marL="266700" indent="-266700">
              <a:buClr>
                <a:schemeClr val="tx1"/>
              </a:buClr>
              <a:buFont typeface="Wingdings" pitchFamily="2" charset="2"/>
              <a:buChar char="§"/>
              <a:defRPr sz="1800">
                <a:latin typeface="Titillium" pitchFamily="50" charset="0"/>
              </a:defRPr>
            </a:lvl1pPr>
            <a:lvl2pPr marL="715963" indent="-258763">
              <a:buClrTx/>
              <a:buFont typeface="Symbol" pitchFamily="18" charset="2"/>
              <a:buChar char="-"/>
              <a:defRPr sz="1800" baseline="0">
                <a:latin typeface="Titillium" pitchFamily="50" charset="0"/>
              </a:defRPr>
            </a:lvl2pPr>
            <a:lvl3pPr marL="1143000" indent="-228600">
              <a:buClrTx/>
              <a:buFont typeface="Symbol" pitchFamily="18" charset="2"/>
              <a:buChar char="-"/>
              <a:defRPr sz="1600">
                <a:latin typeface="Titillium" panose="00000500000000000000" pitchFamily="50" charset="0"/>
              </a:defRPr>
            </a:lvl3pPr>
            <a:lvl4pPr marL="1600200" indent="-228600">
              <a:buClrTx/>
              <a:buFont typeface="TitilliumText25L" pitchFamily="50" charset="0"/>
              <a:buChar char="»"/>
              <a:defRPr sz="1600">
                <a:latin typeface="Titillium" panose="00000500000000000000" pitchFamily="50" charset="0"/>
              </a:defRPr>
            </a:lvl4pPr>
            <a:lvl5pPr marL="2057400" indent="-228600">
              <a:buClrTx/>
              <a:buFont typeface="Symbol" pitchFamily="18" charset="2"/>
              <a:buChar cha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15"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6"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9"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Tree>
    <p:extLst>
      <p:ext uri="{BB962C8B-B14F-4D97-AF65-F5344CB8AC3E}">
        <p14:creationId xmlns:p14="http://schemas.microsoft.com/office/powerpoint/2010/main" val="1448887476"/>
      </p:ext>
    </p:extLst>
  </p:cSld>
  <p:clrMapOvr>
    <a:masterClrMapping/>
  </p:clrMapOvr>
  <p:hf hdr="0" ftr="0" dt="0"/>
  <p:extLst>
    <p:ext uri="{DCECCB84-F9BA-43D5-87BE-67443E8EF086}">
      <p15:sldGuideLst xmlns:p15="http://schemas.microsoft.com/office/powerpoint/2012/main">
        <p15:guide id="1" orient="horz" pos="289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el/Untertitel + Inhalt und Code-Box">
    <p:bg>
      <p:bgPr>
        <a:solidFill>
          <a:schemeClr val="bg1"/>
        </a:solidFill>
        <a:effectLst/>
      </p:bgPr>
    </p:bg>
    <p:spTree>
      <p:nvGrpSpPr>
        <p:cNvPr id="1" name=""/>
        <p:cNvGrpSpPr/>
        <p:nvPr/>
      </p:nvGrpSpPr>
      <p:grpSpPr>
        <a:xfrm>
          <a:off x="0" y="0"/>
          <a:ext cx="0" cy="0"/>
          <a:chOff x="0" y="0"/>
          <a:chExt cx="0" cy="0"/>
        </a:xfrm>
      </p:grpSpPr>
      <p:sp>
        <p:nvSpPr>
          <p:cNvPr id="15"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6"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3" name="Textplatzhalter 2"/>
          <p:cNvSpPr>
            <a:spLocks noGrp="1"/>
          </p:cNvSpPr>
          <p:nvPr>
            <p:ph type="body" sz="quarter" idx="17" hasCustomPrompt="1"/>
          </p:nvPr>
        </p:nvSpPr>
        <p:spPr>
          <a:xfrm>
            <a:off x="4679890" y="1419225"/>
            <a:ext cx="3779898" cy="3166049"/>
          </a:xfrm>
          <a:solidFill>
            <a:srgbClr val="ECECEC"/>
          </a:solidFill>
          <a:ln w="3175">
            <a:noFill/>
          </a:ln>
        </p:spPr>
        <p:txBody>
          <a:bodyPr>
            <a:normAutofit/>
          </a:bodyPr>
          <a:lstStyle>
            <a:lvl1pPr marL="342900" indent="-342900">
              <a:buClr>
                <a:schemeClr val="accent5">
                  <a:lumMod val="75000"/>
                </a:schemeClr>
              </a:buClr>
              <a:buFont typeface="+mj-lt"/>
              <a:buAutoNum type="arabicPeriod"/>
              <a:defRPr sz="1400" baseline="0">
                <a:ln w="3175">
                  <a:noFill/>
                </a:ln>
                <a:solidFill>
                  <a:schemeClr val="accent5">
                    <a:lumMod val="75000"/>
                  </a:schemeClr>
                </a:solidFill>
                <a:latin typeface="Consolas" panose="020B0609020204030204" pitchFamily="49" charset="0"/>
                <a:cs typeface="Consolas" panose="020B0609020204030204" pitchFamily="49" charset="0"/>
              </a:defRPr>
            </a:lvl1pPr>
            <a:lvl2pPr marL="457200" indent="0">
              <a:buNone/>
              <a:defRPr sz="1400">
                <a:latin typeface="Consolas" panose="020B0609020204030204" pitchFamily="49" charset="0"/>
                <a:cs typeface="Consolas" panose="020B0609020204030204" pitchFamily="49" charset="0"/>
              </a:defRPr>
            </a:lvl2pPr>
            <a:lvl3pPr marL="914400" indent="0">
              <a:buNone/>
              <a:defRPr sz="1400">
                <a:latin typeface="Consolas" panose="020B0609020204030204" pitchFamily="49" charset="0"/>
                <a:cs typeface="Consolas" panose="020B0609020204030204" pitchFamily="49" charset="0"/>
              </a:defRPr>
            </a:lvl3pPr>
            <a:lvl4pPr marL="1371600" indent="0">
              <a:buNone/>
              <a:defRPr sz="1400">
                <a:latin typeface="Consolas" panose="020B0609020204030204" pitchFamily="49" charset="0"/>
                <a:cs typeface="Consolas" panose="020B0609020204030204" pitchFamily="49" charset="0"/>
              </a:defRPr>
            </a:lvl4pPr>
            <a:lvl5pPr marL="1828800" indent="0">
              <a:buFont typeface="Arial" panose="020B0604020202020204" pitchFamily="34" charset="0"/>
              <a:buNone/>
              <a:defRPr sz="1400">
                <a:latin typeface="Consolas" panose="020B0609020204030204" pitchFamily="49" charset="0"/>
                <a:cs typeface="Consolas" panose="020B0609020204030204" pitchFamily="49" charset="0"/>
              </a:defRPr>
            </a:lvl5pPr>
          </a:lstStyle>
          <a:p>
            <a:pPr lvl="0"/>
            <a:r>
              <a:rPr lang="de-DE" dirty="0" err="1"/>
              <a:t>Html</a:t>
            </a:r>
            <a:r>
              <a:rPr lang="de-DE" dirty="0"/>
              <a:t>-File öffnen: </a:t>
            </a:r>
            <a:br>
              <a:rPr lang="de-DE" dirty="0"/>
            </a:br>
            <a:r>
              <a:rPr lang="de-DE" dirty="0"/>
              <a:t>Y:\_Projekte\062 - Bbc </a:t>
            </a:r>
            <a:r>
              <a:rPr lang="de-DE" dirty="0" err="1"/>
              <a:t>ReDesign</a:t>
            </a:r>
            <a:r>
              <a:rPr lang="de-DE" dirty="0"/>
              <a:t>\_Finals\Vorlagen\PowerPoint\index.html</a:t>
            </a:r>
            <a:br>
              <a:rPr lang="de-DE" dirty="0"/>
            </a:br>
            <a:endParaRPr lang="de-DE" dirty="0"/>
          </a:p>
          <a:p>
            <a:pPr lvl="0"/>
            <a:r>
              <a:rPr lang="de-DE" dirty="0"/>
              <a:t>Code eingeben</a:t>
            </a:r>
            <a:br>
              <a:rPr lang="de-DE" dirty="0"/>
            </a:br>
            <a:endParaRPr lang="de-DE" dirty="0"/>
          </a:p>
          <a:p>
            <a:pPr lvl="0"/>
            <a:r>
              <a:rPr lang="de-DE" dirty="0"/>
              <a:t>Den formatierten Code kopieren &amp; in die </a:t>
            </a:r>
            <a:r>
              <a:rPr lang="de-DE" dirty="0" err="1"/>
              <a:t>Codebox</a:t>
            </a:r>
            <a:r>
              <a:rPr lang="de-DE" dirty="0"/>
              <a:t> einfügen</a:t>
            </a:r>
            <a:br>
              <a:rPr lang="de-DE" dirty="0"/>
            </a:br>
            <a:endParaRPr lang="de-DE" dirty="0"/>
          </a:p>
          <a:p>
            <a:pPr lvl="0"/>
            <a:r>
              <a:rPr lang="de-DE" dirty="0"/>
              <a:t>Beim Dropdown nach dem Kopieren "Ursprüngliche Formatierung beibehalten wählen</a:t>
            </a:r>
          </a:p>
        </p:txBody>
      </p:sp>
      <p:sp>
        <p:nvSpPr>
          <p:cNvPr id="9"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2" name="Textplatzhalter 9"/>
          <p:cNvSpPr>
            <a:spLocks noGrp="1"/>
          </p:cNvSpPr>
          <p:nvPr>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0" name="Inhaltsplatzhalter 3"/>
          <p:cNvSpPr>
            <a:spLocks noGrp="1"/>
          </p:cNvSpPr>
          <p:nvPr>
            <p:ph sz="quarter" idx="18"/>
          </p:nvPr>
        </p:nvSpPr>
        <p:spPr>
          <a:xfrm>
            <a:off x="681033" y="1418211"/>
            <a:ext cx="3782528"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504470281"/>
      </p:ext>
    </p:extLst>
  </p:cSld>
  <p:clrMapOvr>
    <a:masterClrMapping/>
  </p:clrMapOvr>
  <p:hf hdr="0" ftr="0" dt="0"/>
  <p:extLst>
    <p:ext uri="{DCECCB84-F9BA-43D5-87BE-67443E8EF086}">
      <p15:sldGuideLst xmlns:p15="http://schemas.microsoft.com/office/powerpoint/2012/main">
        <p15:guide id="1" orient="horz" pos="289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Untertitel/Zwischentitel + Inhalt und Code-Box">
    <p:bg>
      <p:bgPr>
        <a:solidFill>
          <a:schemeClr val="bg1"/>
        </a:solidFill>
        <a:effectLst/>
      </p:bgPr>
    </p:bg>
    <p:spTree>
      <p:nvGrpSpPr>
        <p:cNvPr id="1" name=""/>
        <p:cNvGrpSpPr/>
        <p:nvPr/>
      </p:nvGrpSpPr>
      <p:grpSpPr>
        <a:xfrm>
          <a:off x="0" y="0"/>
          <a:ext cx="0" cy="0"/>
          <a:chOff x="0" y="0"/>
          <a:chExt cx="0" cy="0"/>
        </a:xfrm>
      </p:grpSpPr>
      <p:sp>
        <p:nvSpPr>
          <p:cNvPr id="15"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16"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sp>
        <p:nvSpPr>
          <p:cNvPr id="17" name="Textplatzhalter 2"/>
          <p:cNvSpPr>
            <a:spLocks noGrp="1"/>
          </p:cNvSpPr>
          <p:nvPr>
            <p:ph type="body" sz="quarter" idx="17" hasCustomPrompt="1"/>
          </p:nvPr>
        </p:nvSpPr>
        <p:spPr>
          <a:xfrm>
            <a:off x="4679891" y="1790699"/>
            <a:ext cx="3779898" cy="2794576"/>
          </a:xfrm>
          <a:solidFill>
            <a:srgbClr val="ECECEC"/>
          </a:solidFill>
          <a:ln w="3175">
            <a:noFill/>
          </a:ln>
        </p:spPr>
        <p:txBody>
          <a:bodyPr>
            <a:normAutofit/>
          </a:bodyPr>
          <a:lstStyle>
            <a:lvl1pPr marL="342900" indent="-342900">
              <a:buClr>
                <a:schemeClr val="accent5">
                  <a:lumMod val="75000"/>
                </a:schemeClr>
              </a:buClr>
              <a:buFont typeface="+mj-lt"/>
              <a:buAutoNum type="arabicPeriod"/>
              <a:defRPr sz="1400" baseline="0">
                <a:ln w="3175">
                  <a:noFill/>
                </a:ln>
                <a:solidFill>
                  <a:schemeClr val="accent5">
                    <a:lumMod val="75000"/>
                  </a:schemeClr>
                </a:solidFill>
                <a:latin typeface="Consolas" panose="020B0609020204030204" pitchFamily="49" charset="0"/>
                <a:cs typeface="Consolas" panose="020B0609020204030204" pitchFamily="49" charset="0"/>
              </a:defRPr>
            </a:lvl1pPr>
            <a:lvl2pPr marL="457200" indent="0">
              <a:buNone/>
              <a:defRPr sz="1400">
                <a:latin typeface="Consolas" panose="020B0609020204030204" pitchFamily="49" charset="0"/>
                <a:cs typeface="Consolas" panose="020B0609020204030204" pitchFamily="49" charset="0"/>
              </a:defRPr>
            </a:lvl2pPr>
            <a:lvl3pPr marL="914400" indent="0">
              <a:buNone/>
              <a:defRPr sz="1400">
                <a:latin typeface="Consolas" panose="020B0609020204030204" pitchFamily="49" charset="0"/>
                <a:cs typeface="Consolas" panose="020B0609020204030204" pitchFamily="49" charset="0"/>
              </a:defRPr>
            </a:lvl3pPr>
            <a:lvl4pPr marL="1371600" indent="0">
              <a:buNone/>
              <a:defRPr sz="1400">
                <a:latin typeface="Consolas" panose="020B0609020204030204" pitchFamily="49" charset="0"/>
                <a:cs typeface="Consolas" panose="020B0609020204030204" pitchFamily="49" charset="0"/>
              </a:defRPr>
            </a:lvl4pPr>
            <a:lvl5pPr marL="1828800" indent="0">
              <a:buFont typeface="Arial" panose="020B0604020202020204" pitchFamily="34" charset="0"/>
              <a:buNone/>
              <a:defRPr sz="1400">
                <a:latin typeface="Consolas" panose="020B0609020204030204" pitchFamily="49" charset="0"/>
                <a:cs typeface="Consolas" panose="020B0609020204030204" pitchFamily="49" charset="0"/>
              </a:defRPr>
            </a:lvl5pPr>
          </a:lstStyle>
          <a:p>
            <a:pPr lvl="0"/>
            <a:r>
              <a:rPr lang="de-DE" dirty="0" err="1"/>
              <a:t>Html</a:t>
            </a:r>
            <a:r>
              <a:rPr lang="de-DE" dirty="0"/>
              <a:t>-File öffnen: </a:t>
            </a:r>
            <a:br>
              <a:rPr lang="de-DE" dirty="0"/>
            </a:br>
            <a:r>
              <a:rPr lang="de-DE" dirty="0"/>
              <a:t>Y:\_Projekte\062 - Bbc </a:t>
            </a:r>
            <a:r>
              <a:rPr lang="de-DE" dirty="0" err="1"/>
              <a:t>ReDesign</a:t>
            </a:r>
            <a:r>
              <a:rPr lang="de-DE" dirty="0"/>
              <a:t>\_Finals\Vorlagen\PowerPoint\index.html</a:t>
            </a:r>
          </a:p>
          <a:p>
            <a:pPr lvl="0"/>
            <a:r>
              <a:rPr lang="de-DE" dirty="0"/>
              <a:t>Code eingeben</a:t>
            </a:r>
          </a:p>
          <a:p>
            <a:pPr lvl="0"/>
            <a:r>
              <a:rPr lang="de-DE" dirty="0"/>
              <a:t>Den formatierten Code kopieren &amp; in die </a:t>
            </a:r>
            <a:r>
              <a:rPr lang="de-DE" dirty="0" err="1"/>
              <a:t>Codebox</a:t>
            </a:r>
            <a:r>
              <a:rPr lang="de-DE" dirty="0"/>
              <a:t> einfügen</a:t>
            </a:r>
          </a:p>
          <a:p>
            <a:pPr lvl="0"/>
            <a:r>
              <a:rPr lang="de-DE" dirty="0"/>
              <a:t>Beim Dropdown nach dem Kopieren "Ursprüngliche Formatierung beibehalten wählen</a:t>
            </a:r>
          </a:p>
        </p:txBody>
      </p:sp>
      <p:pic>
        <p:nvPicPr>
          <p:cNvPr id="10" name="Grafik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29" name="Textplatzhalter 2"/>
          <p:cNvSpPr>
            <a:spLocks noGrp="1"/>
          </p:cNvSpPr>
          <p:nvPr>
            <p:ph type="body" sz="quarter" idx="18" hasCustomPrompt="1"/>
          </p:nvPr>
        </p:nvSpPr>
        <p:spPr>
          <a:xfrm>
            <a:off x="684469" y="1419225"/>
            <a:ext cx="3776756" cy="371475"/>
          </a:xfrm>
        </p:spPr>
        <p:txBody>
          <a:bodyPr>
            <a:noAutofit/>
          </a:bodyPr>
          <a:lstStyle>
            <a:lvl1pPr marL="0" indent="0">
              <a:buNone/>
              <a:defRPr sz="1900" b="0"/>
            </a:lvl1pPr>
          </a:lstStyle>
          <a:p>
            <a:pPr lvl="0"/>
            <a:r>
              <a:rPr lang="de-CH" dirty="0"/>
              <a:t>Überschrift 3</a:t>
            </a:r>
          </a:p>
        </p:txBody>
      </p:sp>
      <p:sp>
        <p:nvSpPr>
          <p:cNvPr id="30" name="Textplatzhalter 2"/>
          <p:cNvSpPr>
            <a:spLocks noGrp="1"/>
          </p:cNvSpPr>
          <p:nvPr>
            <p:ph type="body" sz="quarter" idx="19" hasCustomPrompt="1"/>
          </p:nvPr>
        </p:nvSpPr>
        <p:spPr>
          <a:xfrm>
            <a:off x="4683030" y="1419225"/>
            <a:ext cx="3776757" cy="371475"/>
          </a:xfrm>
        </p:spPr>
        <p:txBody>
          <a:bodyPr>
            <a:noAutofit/>
          </a:bodyPr>
          <a:lstStyle>
            <a:lvl1pPr marL="0" indent="0">
              <a:buNone/>
              <a:defRPr sz="1900" b="0"/>
            </a:lvl1pPr>
          </a:lstStyle>
          <a:p>
            <a:pPr lvl="0"/>
            <a:r>
              <a:rPr lang="de-CH" dirty="0"/>
              <a:t>Überschrift 3</a:t>
            </a:r>
          </a:p>
        </p:txBody>
      </p:sp>
      <p:sp>
        <p:nvSpPr>
          <p:cNvPr id="13"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4" name="Textplatzhalter 9"/>
          <p:cNvSpPr>
            <a:spLocks noGrp="1"/>
          </p:cNvSpPr>
          <p:nvPr>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8" name="Inhaltsplatzhalter 3"/>
          <p:cNvSpPr>
            <a:spLocks noGrp="1"/>
          </p:cNvSpPr>
          <p:nvPr>
            <p:ph sz="quarter" idx="20"/>
          </p:nvPr>
        </p:nvSpPr>
        <p:spPr>
          <a:xfrm>
            <a:off x="684469" y="1790699"/>
            <a:ext cx="3782528" cy="2810572"/>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1993741746"/>
      </p:ext>
    </p:extLst>
  </p:cSld>
  <p:clrMapOvr>
    <a:masterClrMapping/>
  </p:clrMapOvr>
  <p:hf hdr="0" ftr="0" dt="0"/>
  <p:extLst>
    <p:ext uri="{DCECCB84-F9BA-43D5-87BE-67443E8EF086}">
      <p15:sldGuideLst xmlns:p15="http://schemas.microsoft.com/office/powerpoint/2012/main">
        <p15:guide id="1" orient="horz" pos="289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titelfolie">
    <p:spTree>
      <p:nvGrpSpPr>
        <p:cNvPr id="1" name=""/>
        <p:cNvGrpSpPr/>
        <p:nvPr/>
      </p:nvGrpSpPr>
      <p:grpSpPr>
        <a:xfrm>
          <a:off x="0" y="0"/>
          <a:ext cx="0" cy="0"/>
          <a:chOff x="0" y="0"/>
          <a:chExt cx="0" cy="0"/>
        </a:xfrm>
      </p:grpSpPr>
      <p:pic>
        <p:nvPicPr>
          <p:cNvPr id="2" name="Grafik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1486" y="345541"/>
            <a:ext cx="656735" cy="757772"/>
          </a:xfrm>
          <a:prstGeom prst="rect">
            <a:avLst/>
          </a:prstGeom>
        </p:spPr>
      </p:pic>
      <p:sp>
        <p:nvSpPr>
          <p:cNvPr id="12" name="Titel 1"/>
          <p:cNvSpPr>
            <a:spLocks noGrp="1"/>
          </p:cNvSpPr>
          <p:nvPr>
            <p:ph type="ctrTitle" hasCustomPrompt="1"/>
          </p:nvPr>
        </p:nvSpPr>
        <p:spPr>
          <a:xfrm>
            <a:off x="357436" y="1481211"/>
            <a:ext cx="3789196" cy="523220"/>
          </a:xfrm>
        </p:spPr>
        <p:txBody>
          <a:bodyPr anchor="t">
            <a:noAutofit/>
          </a:bodyPr>
          <a:lstStyle>
            <a:lvl1pPr algn="l">
              <a:defRPr sz="2800" b="1" baseline="0">
                <a:latin typeface="Titillium" pitchFamily="50" charset="0"/>
              </a:defRPr>
            </a:lvl1pPr>
          </a:lstStyle>
          <a:p>
            <a:r>
              <a:rPr lang="de-DE" dirty="0"/>
              <a:t>Überschrift 1</a:t>
            </a:r>
            <a:endParaRPr lang="de-CH" dirty="0"/>
          </a:p>
        </p:txBody>
      </p:sp>
      <p:sp>
        <p:nvSpPr>
          <p:cNvPr id="5" name="Bildplatzhalter 4"/>
          <p:cNvSpPr>
            <a:spLocks noGrp="1" noChangeAspect="1"/>
          </p:cNvSpPr>
          <p:nvPr>
            <p:ph type="pic" sz="quarter" idx="11"/>
          </p:nvPr>
        </p:nvSpPr>
        <p:spPr>
          <a:xfrm>
            <a:off x="4372611" y="-15408"/>
            <a:ext cx="4789000" cy="5169968"/>
          </a:xfrm>
          <a:custGeom>
            <a:avLst/>
            <a:gdLst>
              <a:gd name="connsiteX0" fmla="*/ 0 w 2808288"/>
              <a:gd name="connsiteY0" fmla="*/ 0 h 2232025"/>
              <a:gd name="connsiteX1" fmla="*/ 2808288 w 2808288"/>
              <a:gd name="connsiteY1" fmla="*/ 0 h 2232025"/>
              <a:gd name="connsiteX2" fmla="*/ 2808288 w 2808288"/>
              <a:gd name="connsiteY2" fmla="*/ 2232025 h 2232025"/>
              <a:gd name="connsiteX3" fmla="*/ 0 w 2808288"/>
              <a:gd name="connsiteY3" fmla="*/ 2232025 h 2232025"/>
              <a:gd name="connsiteX4" fmla="*/ 0 w 2808288"/>
              <a:gd name="connsiteY4" fmla="*/ 0 h 2232025"/>
              <a:gd name="connsiteX0" fmla="*/ 0 w 3104680"/>
              <a:gd name="connsiteY0" fmla="*/ 0 h 3915782"/>
              <a:gd name="connsiteX1" fmla="*/ 3104680 w 3104680"/>
              <a:gd name="connsiteY1" fmla="*/ 1683757 h 3915782"/>
              <a:gd name="connsiteX2" fmla="*/ 3104680 w 3104680"/>
              <a:gd name="connsiteY2" fmla="*/ 3915782 h 3915782"/>
              <a:gd name="connsiteX3" fmla="*/ 296392 w 3104680"/>
              <a:gd name="connsiteY3" fmla="*/ 3915782 h 3915782"/>
              <a:gd name="connsiteX4" fmla="*/ 0 w 3104680"/>
              <a:gd name="connsiteY4" fmla="*/ 0 h 3915782"/>
              <a:gd name="connsiteX0" fmla="*/ 0 w 3501971"/>
              <a:gd name="connsiteY0" fmla="*/ 668458 h 4584240"/>
              <a:gd name="connsiteX1" fmla="*/ 3501971 w 3501971"/>
              <a:gd name="connsiteY1" fmla="*/ 0 h 4584240"/>
              <a:gd name="connsiteX2" fmla="*/ 3104680 w 3501971"/>
              <a:gd name="connsiteY2" fmla="*/ 4584240 h 4584240"/>
              <a:gd name="connsiteX3" fmla="*/ 296392 w 3501971"/>
              <a:gd name="connsiteY3" fmla="*/ 4584240 h 4584240"/>
              <a:gd name="connsiteX4" fmla="*/ 0 w 3501971"/>
              <a:gd name="connsiteY4" fmla="*/ 668458 h 4584240"/>
              <a:gd name="connsiteX0" fmla="*/ 0 w 3287560"/>
              <a:gd name="connsiteY0" fmla="*/ 359454 h 4584240"/>
              <a:gd name="connsiteX1" fmla="*/ 3287560 w 3287560"/>
              <a:gd name="connsiteY1" fmla="*/ 0 h 4584240"/>
              <a:gd name="connsiteX2" fmla="*/ 2890269 w 3287560"/>
              <a:gd name="connsiteY2" fmla="*/ 4584240 h 4584240"/>
              <a:gd name="connsiteX3" fmla="*/ 81981 w 3287560"/>
              <a:gd name="connsiteY3" fmla="*/ 4584240 h 4584240"/>
              <a:gd name="connsiteX4" fmla="*/ 0 w 3287560"/>
              <a:gd name="connsiteY4" fmla="*/ 359454 h 4584240"/>
              <a:gd name="connsiteX0" fmla="*/ 0 w 3287560"/>
              <a:gd name="connsiteY0" fmla="*/ 359454 h 5139186"/>
              <a:gd name="connsiteX1" fmla="*/ 3287560 w 3287560"/>
              <a:gd name="connsiteY1" fmla="*/ 0 h 5139186"/>
              <a:gd name="connsiteX2" fmla="*/ 2890269 w 3287560"/>
              <a:gd name="connsiteY2" fmla="*/ 4584240 h 5139186"/>
              <a:gd name="connsiteX3" fmla="*/ 876563 w 3287560"/>
              <a:gd name="connsiteY3" fmla="*/ 5139186 h 5139186"/>
              <a:gd name="connsiteX4" fmla="*/ 0 w 3287560"/>
              <a:gd name="connsiteY4" fmla="*/ 359454 h 5139186"/>
              <a:gd name="connsiteX0" fmla="*/ 0 w 3287560"/>
              <a:gd name="connsiteY0" fmla="*/ 359454 h 5145492"/>
              <a:gd name="connsiteX1" fmla="*/ 3287560 w 3287560"/>
              <a:gd name="connsiteY1" fmla="*/ 0 h 5145492"/>
              <a:gd name="connsiteX2" fmla="*/ 3287560 w 3287560"/>
              <a:gd name="connsiteY2" fmla="*/ 5145492 h 5145492"/>
              <a:gd name="connsiteX3" fmla="*/ 876563 w 3287560"/>
              <a:gd name="connsiteY3" fmla="*/ 5139186 h 5145492"/>
              <a:gd name="connsiteX4" fmla="*/ 0 w 3287560"/>
              <a:gd name="connsiteY4" fmla="*/ 359454 h 5145492"/>
              <a:gd name="connsiteX0" fmla="*/ 0 w 3287560"/>
              <a:gd name="connsiteY0" fmla="*/ 359454 h 5145492"/>
              <a:gd name="connsiteX1" fmla="*/ 3287560 w 3287560"/>
              <a:gd name="connsiteY1" fmla="*/ 0 h 5145492"/>
              <a:gd name="connsiteX2" fmla="*/ 3287560 w 3287560"/>
              <a:gd name="connsiteY2" fmla="*/ 5145492 h 5145492"/>
              <a:gd name="connsiteX3" fmla="*/ 510803 w 3287560"/>
              <a:gd name="connsiteY3" fmla="*/ 5139186 h 5145492"/>
              <a:gd name="connsiteX4" fmla="*/ 0 w 3287560"/>
              <a:gd name="connsiteY4" fmla="*/ 359454 h 5145492"/>
              <a:gd name="connsiteX0" fmla="*/ 0 w 3552420"/>
              <a:gd name="connsiteY0" fmla="*/ 763051 h 5145492"/>
              <a:gd name="connsiteX1" fmla="*/ 3552420 w 3552420"/>
              <a:gd name="connsiteY1" fmla="*/ 0 h 5145492"/>
              <a:gd name="connsiteX2" fmla="*/ 3552420 w 3552420"/>
              <a:gd name="connsiteY2" fmla="*/ 5145492 h 5145492"/>
              <a:gd name="connsiteX3" fmla="*/ 775663 w 3552420"/>
              <a:gd name="connsiteY3" fmla="*/ 5139186 h 5145492"/>
              <a:gd name="connsiteX4" fmla="*/ 0 w 3552420"/>
              <a:gd name="connsiteY4" fmla="*/ 763051 h 5145492"/>
              <a:gd name="connsiteX0" fmla="*/ 0 w 3552420"/>
              <a:gd name="connsiteY0" fmla="*/ 763051 h 5145492"/>
              <a:gd name="connsiteX1" fmla="*/ 1311985 w 3552420"/>
              <a:gd name="connsiteY1" fmla="*/ 488373 h 5145492"/>
              <a:gd name="connsiteX2" fmla="*/ 3552420 w 3552420"/>
              <a:gd name="connsiteY2" fmla="*/ 0 h 5145492"/>
              <a:gd name="connsiteX3" fmla="*/ 3552420 w 3552420"/>
              <a:gd name="connsiteY3" fmla="*/ 5145492 h 5145492"/>
              <a:gd name="connsiteX4" fmla="*/ 775663 w 3552420"/>
              <a:gd name="connsiteY4" fmla="*/ 5139186 h 5145492"/>
              <a:gd name="connsiteX5" fmla="*/ 0 w 3552420"/>
              <a:gd name="connsiteY5" fmla="*/ 763051 h 5145492"/>
              <a:gd name="connsiteX0" fmla="*/ 0 w 3552420"/>
              <a:gd name="connsiteY0" fmla="*/ 772868 h 5155309"/>
              <a:gd name="connsiteX1" fmla="*/ 712895 w 3552420"/>
              <a:gd name="connsiteY1" fmla="*/ 0 h 5155309"/>
              <a:gd name="connsiteX2" fmla="*/ 3552420 w 3552420"/>
              <a:gd name="connsiteY2" fmla="*/ 9817 h 5155309"/>
              <a:gd name="connsiteX3" fmla="*/ 3552420 w 3552420"/>
              <a:gd name="connsiteY3" fmla="*/ 5155309 h 5155309"/>
              <a:gd name="connsiteX4" fmla="*/ 775663 w 3552420"/>
              <a:gd name="connsiteY4" fmla="*/ 5149003 h 5155309"/>
              <a:gd name="connsiteX5" fmla="*/ 0 w 3552420"/>
              <a:gd name="connsiteY5" fmla="*/ 772868 h 5155309"/>
              <a:gd name="connsiteX0" fmla="*/ 0 w 3520889"/>
              <a:gd name="connsiteY0" fmla="*/ 608907 h 5155309"/>
              <a:gd name="connsiteX1" fmla="*/ 681364 w 3520889"/>
              <a:gd name="connsiteY1" fmla="*/ 0 h 5155309"/>
              <a:gd name="connsiteX2" fmla="*/ 3520889 w 3520889"/>
              <a:gd name="connsiteY2" fmla="*/ 9817 h 5155309"/>
              <a:gd name="connsiteX3" fmla="*/ 3520889 w 3520889"/>
              <a:gd name="connsiteY3" fmla="*/ 5155309 h 5155309"/>
              <a:gd name="connsiteX4" fmla="*/ 744132 w 3520889"/>
              <a:gd name="connsiteY4" fmla="*/ 5149003 h 5155309"/>
              <a:gd name="connsiteX5" fmla="*/ 0 w 3520889"/>
              <a:gd name="connsiteY5" fmla="*/ 608907 h 5155309"/>
              <a:gd name="connsiteX0" fmla="*/ 0 w 3785749"/>
              <a:gd name="connsiteY0" fmla="*/ 848543 h 5155309"/>
              <a:gd name="connsiteX1" fmla="*/ 946224 w 3785749"/>
              <a:gd name="connsiteY1" fmla="*/ 0 h 5155309"/>
              <a:gd name="connsiteX2" fmla="*/ 3785749 w 3785749"/>
              <a:gd name="connsiteY2" fmla="*/ 9817 h 5155309"/>
              <a:gd name="connsiteX3" fmla="*/ 3785749 w 3785749"/>
              <a:gd name="connsiteY3" fmla="*/ 5155309 h 5155309"/>
              <a:gd name="connsiteX4" fmla="*/ 1008992 w 3785749"/>
              <a:gd name="connsiteY4" fmla="*/ 5149003 h 5155309"/>
              <a:gd name="connsiteX5" fmla="*/ 0 w 3785749"/>
              <a:gd name="connsiteY5" fmla="*/ 848543 h 5155309"/>
              <a:gd name="connsiteX0" fmla="*/ 0 w 4403758"/>
              <a:gd name="connsiteY0" fmla="*/ 1069261 h 5155309"/>
              <a:gd name="connsiteX1" fmla="*/ 1564233 w 4403758"/>
              <a:gd name="connsiteY1" fmla="*/ 0 h 5155309"/>
              <a:gd name="connsiteX2" fmla="*/ 4403758 w 4403758"/>
              <a:gd name="connsiteY2" fmla="*/ 9817 h 5155309"/>
              <a:gd name="connsiteX3" fmla="*/ 4403758 w 4403758"/>
              <a:gd name="connsiteY3" fmla="*/ 5155309 h 5155309"/>
              <a:gd name="connsiteX4" fmla="*/ 1627001 w 4403758"/>
              <a:gd name="connsiteY4" fmla="*/ 5149003 h 5155309"/>
              <a:gd name="connsiteX5" fmla="*/ 0 w 4403758"/>
              <a:gd name="connsiteY5" fmla="*/ 1069261 h 5155309"/>
              <a:gd name="connsiteX0" fmla="*/ 0 w 4473126"/>
              <a:gd name="connsiteY0" fmla="*/ 930525 h 5155309"/>
              <a:gd name="connsiteX1" fmla="*/ 1633601 w 4473126"/>
              <a:gd name="connsiteY1" fmla="*/ 0 h 5155309"/>
              <a:gd name="connsiteX2" fmla="*/ 4473126 w 4473126"/>
              <a:gd name="connsiteY2" fmla="*/ 9817 h 5155309"/>
              <a:gd name="connsiteX3" fmla="*/ 4473126 w 4473126"/>
              <a:gd name="connsiteY3" fmla="*/ 5155309 h 5155309"/>
              <a:gd name="connsiteX4" fmla="*/ 1696369 w 4473126"/>
              <a:gd name="connsiteY4" fmla="*/ 5149003 h 5155309"/>
              <a:gd name="connsiteX5" fmla="*/ 0 w 4473126"/>
              <a:gd name="connsiteY5" fmla="*/ 930525 h 5155309"/>
              <a:gd name="connsiteX0" fmla="*/ 0 w 4473126"/>
              <a:gd name="connsiteY0" fmla="*/ 930525 h 5155309"/>
              <a:gd name="connsiteX1" fmla="*/ 1633601 w 4473126"/>
              <a:gd name="connsiteY1" fmla="*/ 0 h 5155309"/>
              <a:gd name="connsiteX2" fmla="*/ 4473126 w 4473126"/>
              <a:gd name="connsiteY2" fmla="*/ 9817 h 5155309"/>
              <a:gd name="connsiteX3" fmla="*/ 4473126 w 4473126"/>
              <a:gd name="connsiteY3" fmla="*/ 5155309 h 5155309"/>
              <a:gd name="connsiteX4" fmla="*/ 1349528 w 4473126"/>
              <a:gd name="connsiteY4" fmla="*/ 5155309 h 5155309"/>
              <a:gd name="connsiteX5" fmla="*/ 0 w 4473126"/>
              <a:gd name="connsiteY5" fmla="*/ 930525 h 5155309"/>
              <a:gd name="connsiteX0" fmla="*/ 0 w 4473126"/>
              <a:gd name="connsiteY0" fmla="*/ 924218 h 5149002"/>
              <a:gd name="connsiteX1" fmla="*/ 927306 w 4473126"/>
              <a:gd name="connsiteY1" fmla="*/ 0 h 5149002"/>
              <a:gd name="connsiteX2" fmla="*/ 4473126 w 4473126"/>
              <a:gd name="connsiteY2" fmla="*/ 3510 h 5149002"/>
              <a:gd name="connsiteX3" fmla="*/ 4473126 w 4473126"/>
              <a:gd name="connsiteY3" fmla="*/ 5149002 h 5149002"/>
              <a:gd name="connsiteX4" fmla="*/ 1349528 w 4473126"/>
              <a:gd name="connsiteY4" fmla="*/ 5149002 h 5149002"/>
              <a:gd name="connsiteX5" fmla="*/ 0 w 4473126"/>
              <a:gd name="connsiteY5" fmla="*/ 924218 h 5149002"/>
              <a:gd name="connsiteX0" fmla="*/ 0 w 4796976"/>
              <a:gd name="connsiteY0" fmla="*/ 1076618 h 5149002"/>
              <a:gd name="connsiteX1" fmla="*/ 1251156 w 4796976"/>
              <a:gd name="connsiteY1" fmla="*/ 0 h 5149002"/>
              <a:gd name="connsiteX2" fmla="*/ 4796976 w 4796976"/>
              <a:gd name="connsiteY2" fmla="*/ 3510 h 5149002"/>
              <a:gd name="connsiteX3" fmla="*/ 4796976 w 4796976"/>
              <a:gd name="connsiteY3" fmla="*/ 5149002 h 5149002"/>
              <a:gd name="connsiteX4" fmla="*/ 1673378 w 4796976"/>
              <a:gd name="connsiteY4" fmla="*/ 5149002 h 5149002"/>
              <a:gd name="connsiteX5" fmla="*/ 0 w 4796976"/>
              <a:gd name="connsiteY5" fmla="*/ 1076618 h 5149002"/>
              <a:gd name="connsiteX0" fmla="*/ 0 w 4796976"/>
              <a:gd name="connsiteY0" fmla="*/ 1076618 h 5149002"/>
              <a:gd name="connsiteX1" fmla="*/ 1251156 w 4796976"/>
              <a:gd name="connsiteY1" fmla="*/ 0 h 5149002"/>
              <a:gd name="connsiteX2" fmla="*/ 4796976 w 4796976"/>
              <a:gd name="connsiteY2" fmla="*/ 3510 h 5149002"/>
              <a:gd name="connsiteX3" fmla="*/ 4796976 w 4796976"/>
              <a:gd name="connsiteY3" fmla="*/ 5149002 h 5149002"/>
              <a:gd name="connsiteX4" fmla="*/ 1463828 w 4796976"/>
              <a:gd name="connsiteY4" fmla="*/ 5149002 h 5149002"/>
              <a:gd name="connsiteX5" fmla="*/ 0 w 4796976"/>
              <a:gd name="connsiteY5" fmla="*/ 1076618 h 5149002"/>
              <a:gd name="connsiteX0" fmla="*/ 0 w 4796976"/>
              <a:gd name="connsiteY0" fmla="*/ 1086143 h 5158527"/>
              <a:gd name="connsiteX1" fmla="*/ 984456 w 4796976"/>
              <a:gd name="connsiteY1" fmla="*/ 0 h 5158527"/>
              <a:gd name="connsiteX2" fmla="*/ 4796976 w 4796976"/>
              <a:gd name="connsiteY2" fmla="*/ 13035 h 5158527"/>
              <a:gd name="connsiteX3" fmla="*/ 4796976 w 4796976"/>
              <a:gd name="connsiteY3" fmla="*/ 5158527 h 5158527"/>
              <a:gd name="connsiteX4" fmla="*/ 1463828 w 4796976"/>
              <a:gd name="connsiteY4" fmla="*/ 5158527 h 5158527"/>
              <a:gd name="connsiteX5" fmla="*/ 0 w 4796976"/>
              <a:gd name="connsiteY5" fmla="*/ 1086143 h 5158527"/>
              <a:gd name="connsiteX0" fmla="*/ 0 w 4796976"/>
              <a:gd name="connsiteY0" fmla="*/ 1086143 h 5163289"/>
              <a:gd name="connsiteX1" fmla="*/ 984456 w 4796976"/>
              <a:gd name="connsiteY1" fmla="*/ 0 h 5163289"/>
              <a:gd name="connsiteX2" fmla="*/ 4796976 w 4796976"/>
              <a:gd name="connsiteY2" fmla="*/ 13035 h 5163289"/>
              <a:gd name="connsiteX3" fmla="*/ 4796976 w 4796976"/>
              <a:gd name="connsiteY3" fmla="*/ 5158527 h 5163289"/>
              <a:gd name="connsiteX4" fmla="*/ 1463828 w 4796976"/>
              <a:gd name="connsiteY4" fmla="*/ 5163289 h 5163289"/>
              <a:gd name="connsiteX5" fmla="*/ 0 w 4796976"/>
              <a:gd name="connsiteY5" fmla="*/ 1086143 h 5163289"/>
              <a:gd name="connsiteX0" fmla="*/ 0 w 4834813"/>
              <a:gd name="connsiteY0" fmla="*/ 1256410 h 5163289"/>
              <a:gd name="connsiteX1" fmla="*/ 1022293 w 4834813"/>
              <a:gd name="connsiteY1" fmla="*/ 0 h 5163289"/>
              <a:gd name="connsiteX2" fmla="*/ 4834813 w 4834813"/>
              <a:gd name="connsiteY2" fmla="*/ 13035 h 5163289"/>
              <a:gd name="connsiteX3" fmla="*/ 4834813 w 4834813"/>
              <a:gd name="connsiteY3" fmla="*/ 5158527 h 5163289"/>
              <a:gd name="connsiteX4" fmla="*/ 1501665 w 4834813"/>
              <a:gd name="connsiteY4" fmla="*/ 5163289 h 5163289"/>
              <a:gd name="connsiteX5" fmla="*/ 0 w 4834813"/>
              <a:gd name="connsiteY5" fmla="*/ 1256410 h 5163289"/>
              <a:gd name="connsiteX0" fmla="*/ 0 w 4828507"/>
              <a:gd name="connsiteY0" fmla="*/ 1332084 h 5163289"/>
              <a:gd name="connsiteX1" fmla="*/ 1015987 w 4828507"/>
              <a:gd name="connsiteY1" fmla="*/ 0 h 5163289"/>
              <a:gd name="connsiteX2" fmla="*/ 4828507 w 4828507"/>
              <a:gd name="connsiteY2" fmla="*/ 13035 h 5163289"/>
              <a:gd name="connsiteX3" fmla="*/ 4828507 w 4828507"/>
              <a:gd name="connsiteY3" fmla="*/ 5158527 h 5163289"/>
              <a:gd name="connsiteX4" fmla="*/ 1495359 w 4828507"/>
              <a:gd name="connsiteY4" fmla="*/ 5163289 h 5163289"/>
              <a:gd name="connsiteX5" fmla="*/ 0 w 4828507"/>
              <a:gd name="connsiteY5" fmla="*/ 1332084 h 5163289"/>
              <a:gd name="connsiteX0" fmla="*/ 0 w 4836127"/>
              <a:gd name="connsiteY0" fmla="*/ 1492104 h 5163289"/>
              <a:gd name="connsiteX1" fmla="*/ 1023607 w 4836127"/>
              <a:gd name="connsiteY1" fmla="*/ 0 h 5163289"/>
              <a:gd name="connsiteX2" fmla="*/ 4836127 w 4836127"/>
              <a:gd name="connsiteY2" fmla="*/ 13035 h 5163289"/>
              <a:gd name="connsiteX3" fmla="*/ 4836127 w 4836127"/>
              <a:gd name="connsiteY3" fmla="*/ 5158527 h 5163289"/>
              <a:gd name="connsiteX4" fmla="*/ 1502979 w 4836127"/>
              <a:gd name="connsiteY4" fmla="*/ 5163289 h 5163289"/>
              <a:gd name="connsiteX5" fmla="*/ 0 w 4836127"/>
              <a:gd name="connsiteY5" fmla="*/ 1492104 h 5163289"/>
              <a:gd name="connsiteX0" fmla="*/ 0 w 4820887"/>
              <a:gd name="connsiteY0" fmla="*/ 1606404 h 5163289"/>
              <a:gd name="connsiteX1" fmla="*/ 1008367 w 4820887"/>
              <a:gd name="connsiteY1" fmla="*/ 0 h 5163289"/>
              <a:gd name="connsiteX2" fmla="*/ 4820887 w 4820887"/>
              <a:gd name="connsiteY2" fmla="*/ 13035 h 5163289"/>
              <a:gd name="connsiteX3" fmla="*/ 4820887 w 4820887"/>
              <a:gd name="connsiteY3" fmla="*/ 5158527 h 5163289"/>
              <a:gd name="connsiteX4" fmla="*/ 1487739 w 4820887"/>
              <a:gd name="connsiteY4" fmla="*/ 5163289 h 5163289"/>
              <a:gd name="connsiteX5" fmla="*/ 0 w 4820887"/>
              <a:gd name="connsiteY5" fmla="*/ 1606404 h 5163289"/>
              <a:gd name="connsiteX0" fmla="*/ 0 w 4820887"/>
              <a:gd name="connsiteY0" fmla="*/ 1612287 h 5169172"/>
              <a:gd name="connsiteX1" fmla="*/ 1008367 w 4820887"/>
              <a:gd name="connsiteY1" fmla="*/ 5883 h 5169172"/>
              <a:gd name="connsiteX2" fmla="*/ 4820887 w 4820887"/>
              <a:gd name="connsiteY2" fmla="*/ 0 h 5169172"/>
              <a:gd name="connsiteX3" fmla="*/ 4820887 w 4820887"/>
              <a:gd name="connsiteY3" fmla="*/ 5164410 h 5169172"/>
              <a:gd name="connsiteX4" fmla="*/ 1487739 w 4820887"/>
              <a:gd name="connsiteY4" fmla="*/ 5169172 h 5169172"/>
              <a:gd name="connsiteX5" fmla="*/ 0 w 4820887"/>
              <a:gd name="connsiteY5" fmla="*/ 1612287 h 5169172"/>
              <a:gd name="connsiteX0" fmla="*/ 0 w 4833500"/>
              <a:gd name="connsiteY0" fmla="*/ 1612287 h 5169172"/>
              <a:gd name="connsiteX1" fmla="*/ 1008367 w 4833500"/>
              <a:gd name="connsiteY1" fmla="*/ 5883 h 5169172"/>
              <a:gd name="connsiteX2" fmla="*/ 4833500 w 4833500"/>
              <a:gd name="connsiteY2" fmla="*/ 0 h 5169172"/>
              <a:gd name="connsiteX3" fmla="*/ 4820887 w 4833500"/>
              <a:gd name="connsiteY3" fmla="*/ 5164410 h 5169172"/>
              <a:gd name="connsiteX4" fmla="*/ 1487739 w 4833500"/>
              <a:gd name="connsiteY4" fmla="*/ 5169172 h 5169172"/>
              <a:gd name="connsiteX5" fmla="*/ 0 w 4833500"/>
              <a:gd name="connsiteY5" fmla="*/ 1612287 h 5169172"/>
              <a:gd name="connsiteX0" fmla="*/ 0 w 4785733"/>
              <a:gd name="connsiteY0" fmla="*/ 1612287 h 5169172"/>
              <a:gd name="connsiteX1" fmla="*/ 960600 w 4785733"/>
              <a:gd name="connsiteY1" fmla="*/ 5883 h 5169172"/>
              <a:gd name="connsiteX2" fmla="*/ 4785733 w 4785733"/>
              <a:gd name="connsiteY2" fmla="*/ 0 h 5169172"/>
              <a:gd name="connsiteX3" fmla="*/ 4773120 w 4785733"/>
              <a:gd name="connsiteY3" fmla="*/ 5164410 h 5169172"/>
              <a:gd name="connsiteX4" fmla="*/ 1439972 w 4785733"/>
              <a:gd name="connsiteY4" fmla="*/ 5169172 h 5169172"/>
              <a:gd name="connsiteX5" fmla="*/ 0 w 4785733"/>
              <a:gd name="connsiteY5" fmla="*/ 1612287 h 5169172"/>
              <a:gd name="connsiteX0" fmla="*/ 0 w 4801104"/>
              <a:gd name="connsiteY0" fmla="*/ 1612287 h 5198751"/>
              <a:gd name="connsiteX1" fmla="*/ 960600 w 4801104"/>
              <a:gd name="connsiteY1" fmla="*/ 5883 h 5198751"/>
              <a:gd name="connsiteX2" fmla="*/ 4785733 w 4801104"/>
              <a:gd name="connsiteY2" fmla="*/ 0 h 5198751"/>
              <a:gd name="connsiteX3" fmla="*/ 4800594 w 4801104"/>
              <a:gd name="connsiteY3" fmla="*/ 5198751 h 5198751"/>
              <a:gd name="connsiteX4" fmla="*/ 1439972 w 4801104"/>
              <a:gd name="connsiteY4" fmla="*/ 5169172 h 5198751"/>
              <a:gd name="connsiteX5" fmla="*/ 0 w 4801104"/>
              <a:gd name="connsiteY5" fmla="*/ 1612287 h 5198751"/>
              <a:gd name="connsiteX0" fmla="*/ 0 w 4801104"/>
              <a:gd name="connsiteY0" fmla="*/ 1612287 h 5203514"/>
              <a:gd name="connsiteX1" fmla="*/ 960600 w 4801104"/>
              <a:gd name="connsiteY1" fmla="*/ 5883 h 5203514"/>
              <a:gd name="connsiteX2" fmla="*/ 4785733 w 4801104"/>
              <a:gd name="connsiteY2" fmla="*/ 0 h 5203514"/>
              <a:gd name="connsiteX3" fmla="*/ 4800594 w 4801104"/>
              <a:gd name="connsiteY3" fmla="*/ 5198751 h 5203514"/>
              <a:gd name="connsiteX4" fmla="*/ 1433104 w 4801104"/>
              <a:gd name="connsiteY4" fmla="*/ 5203514 h 5203514"/>
              <a:gd name="connsiteX5" fmla="*/ 0 w 4801104"/>
              <a:gd name="connsiteY5" fmla="*/ 1612287 h 5203514"/>
              <a:gd name="connsiteX0" fmla="*/ 0 w 4813206"/>
              <a:gd name="connsiteY0" fmla="*/ 1606404 h 5197631"/>
              <a:gd name="connsiteX1" fmla="*/ 960600 w 4813206"/>
              <a:gd name="connsiteY1" fmla="*/ 0 h 5197631"/>
              <a:gd name="connsiteX2" fmla="*/ 4813206 w 4813206"/>
              <a:gd name="connsiteY2" fmla="*/ 984 h 5197631"/>
              <a:gd name="connsiteX3" fmla="*/ 4800594 w 4813206"/>
              <a:gd name="connsiteY3" fmla="*/ 5192868 h 5197631"/>
              <a:gd name="connsiteX4" fmla="*/ 1433104 w 4813206"/>
              <a:gd name="connsiteY4" fmla="*/ 5197631 h 5197631"/>
              <a:gd name="connsiteX5" fmla="*/ 0 w 4813206"/>
              <a:gd name="connsiteY5" fmla="*/ 1606404 h 5197631"/>
              <a:gd name="connsiteX0" fmla="*/ 0 w 4854416"/>
              <a:gd name="connsiteY0" fmla="*/ 1626024 h 5217251"/>
              <a:gd name="connsiteX1" fmla="*/ 960600 w 4854416"/>
              <a:gd name="connsiteY1" fmla="*/ 19620 h 5217251"/>
              <a:gd name="connsiteX2" fmla="*/ 4854416 w 4854416"/>
              <a:gd name="connsiteY2" fmla="*/ 0 h 5217251"/>
              <a:gd name="connsiteX3" fmla="*/ 4800594 w 4854416"/>
              <a:gd name="connsiteY3" fmla="*/ 5212488 h 5217251"/>
              <a:gd name="connsiteX4" fmla="*/ 1433104 w 4854416"/>
              <a:gd name="connsiteY4" fmla="*/ 5217251 h 5217251"/>
              <a:gd name="connsiteX5" fmla="*/ 0 w 4854416"/>
              <a:gd name="connsiteY5" fmla="*/ 1626024 h 5217251"/>
              <a:gd name="connsiteX0" fmla="*/ 0 w 4820075"/>
              <a:gd name="connsiteY0" fmla="*/ 1626024 h 5217251"/>
              <a:gd name="connsiteX1" fmla="*/ 960600 w 4820075"/>
              <a:gd name="connsiteY1" fmla="*/ 19620 h 5217251"/>
              <a:gd name="connsiteX2" fmla="*/ 4820075 w 4820075"/>
              <a:gd name="connsiteY2" fmla="*/ 0 h 5217251"/>
              <a:gd name="connsiteX3" fmla="*/ 4800594 w 4820075"/>
              <a:gd name="connsiteY3" fmla="*/ 5212488 h 5217251"/>
              <a:gd name="connsiteX4" fmla="*/ 1433104 w 4820075"/>
              <a:gd name="connsiteY4" fmla="*/ 5217251 h 5217251"/>
              <a:gd name="connsiteX5" fmla="*/ 0 w 4820075"/>
              <a:gd name="connsiteY5" fmla="*/ 1626024 h 5217251"/>
              <a:gd name="connsiteX0" fmla="*/ 0 w 4820075"/>
              <a:gd name="connsiteY0" fmla="*/ 1612287 h 5203514"/>
              <a:gd name="connsiteX1" fmla="*/ 960600 w 4820075"/>
              <a:gd name="connsiteY1" fmla="*/ 5883 h 5203514"/>
              <a:gd name="connsiteX2" fmla="*/ 4820075 w 4820075"/>
              <a:gd name="connsiteY2" fmla="*/ 0 h 5203514"/>
              <a:gd name="connsiteX3" fmla="*/ 4800594 w 4820075"/>
              <a:gd name="connsiteY3" fmla="*/ 5198751 h 5203514"/>
              <a:gd name="connsiteX4" fmla="*/ 1433104 w 4820075"/>
              <a:gd name="connsiteY4" fmla="*/ 5203514 h 5203514"/>
              <a:gd name="connsiteX5" fmla="*/ 0 w 4820075"/>
              <a:gd name="connsiteY5" fmla="*/ 1612287 h 520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20075" h="5203514">
                <a:moveTo>
                  <a:pt x="0" y="1612287"/>
                </a:moveTo>
                <a:lnTo>
                  <a:pt x="960600" y="5883"/>
                </a:lnTo>
                <a:lnTo>
                  <a:pt x="4820075" y="0"/>
                </a:lnTo>
                <a:cubicBezTo>
                  <a:pt x="4815871" y="1721470"/>
                  <a:pt x="4804798" y="3477281"/>
                  <a:pt x="4800594" y="5198751"/>
                </a:cubicBezTo>
                <a:lnTo>
                  <a:pt x="1433104" y="5203514"/>
                </a:lnTo>
                <a:lnTo>
                  <a:pt x="0" y="1612287"/>
                </a:lnTo>
                <a:close/>
              </a:path>
            </a:pathLst>
          </a:custGeom>
          <a:noFill/>
        </p:spPr>
        <p:txBody>
          <a:bodyPr/>
          <a:lstStyle/>
          <a:p>
            <a:r>
              <a:rPr lang="de-DE"/>
              <a:t>Bild durch Klicken auf Symbol hinzufügen</a:t>
            </a:r>
            <a:endParaRPr lang="de-CH"/>
          </a:p>
        </p:txBody>
      </p:sp>
      <p:sp>
        <p:nvSpPr>
          <p:cNvPr id="10" name="Untertitel 2"/>
          <p:cNvSpPr>
            <a:spLocks noGrp="1"/>
          </p:cNvSpPr>
          <p:nvPr>
            <p:ph type="subTitle" idx="1" hasCustomPrompt="1"/>
          </p:nvPr>
        </p:nvSpPr>
        <p:spPr>
          <a:xfrm>
            <a:off x="357436" y="1872142"/>
            <a:ext cx="3789196" cy="461665"/>
          </a:xfrm>
        </p:spPr>
        <p:txBody>
          <a:bodyPr>
            <a:noAutofit/>
          </a:bodyPr>
          <a:lstStyle>
            <a:lvl1pPr marL="0" indent="0" algn="l">
              <a:buNone/>
              <a:defRPr sz="2400" baseline="0">
                <a:solidFill>
                  <a:srgbClr val="009EE3"/>
                </a:solidFill>
                <a:latin typeface="Titillium" pitchFamily="50"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dirty="0"/>
              <a:t>Überschrift 2</a:t>
            </a:r>
          </a:p>
        </p:txBody>
      </p:sp>
      <p:sp>
        <p:nvSpPr>
          <p:cNvPr id="16" name="Textplatzhalter 9"/>
          <p:cNvSpPr>
            <a:spLocks noGrp="1"/>
          </p:cNvSpPr>
          <p:nvPr>
            <p:ph type="body" sz="quarter" idx="12" hasCustomPrompt="1"/>
          </p:nvPr>
        </p:nvSpPr>
        <p:spPr>
          <a:xfrm>
            <a:off x="350756" y="2293060"/>
            <a:ext cx="3789196" cy="308854"/>
          </a:xfrm>
        </p:spPr>
        <p:txBody>
          <a:bodyPr>
            <a:noAutofit/>
          </a:bodyPr>
          <a:lstStyle>
            <a:lvl1pPr marL="0" indent="0">
              <a:buNone/>
              <a:defRPr sz="1400" baseline="0">
                <a:latin typeface="Titillium" pitchFamily="50" charset="0"/>
              </a:defRPr>
            </a:lvl1pPr>
          </a:lstStyle>
          <a:p>
            <a:pPr lvl="0"/>
            <a:r>
              <a:rPr lang="de-CH" dirty="0"/>
              <a:t>Autor, Funktion (Optional), 14pt</a:t>
            </a:r>
          </a:p>
        </p:txBody>
      </p:sp>
      <p:pic>
        <p:nvPicPr>
          <p:cNvPr id="20" name="Grafik 19"/>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0" y="3668332"/>
            <a:ext cx="4282072" cy="1475167"/>
          </a:xfrm>
          <a:prstGeom prst="rect">
            <a:avLst/>
          </a:prstGeom>
        </p:spPr>
      </p:pic>
    </p:spTree>
    <p:extLst>
      <p:ext uri="{BB962C8B-B14F-4D97-AF65-F5344CB8AC3E}">
        <p14:creationId xmlns:p14="http://schemas.microsoft.com/office/powerpoint/2010/main" val="2178069980"/>
      </p:ext>
    </p:extLst>
  </p:cSld>
  <p:clrMapOvr>
    <a:masterClrMapping/>
  </p:clrMapOvr>
  <p:extLst>
    <p:ext uri="{DCECCB84-F9BA-43D5-87BE-67443E8EF086}">
      <p15:sldGuideLst xmlns:p15="http://schemas.microsoft.com/office/powerpoint/2012/main">
        <p15:guide id="1" pos="295" userDrawn="1">
          <p15:clr>
            <a:srgbClr val="FBAE40"/>
          </p15:clr>
        </p15:guide>
        <p15:guide id="2" orient="horz" pos="100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 + Inhalt und Infosquare">
    <p:spTree>
      <p:nvGrpSpPr>
        <p:cNvPr id="1" name=""/>
        <p:cNvGrpSpPr/>
        <p:nvPr/>
      </p:nvGrpSpPr>
      <p:grpSpPr>
        <a:xfrm>
          <a:off x="0" y="0"/>
          <a:ext cx="0" cy="0"/>
          <a:chOff x="0" y="0"/>
          <a:chExt cx="0" cy="0"/>
        </a:xfrm>
      </p:grpSpPr>
      <p:sp>
        <p:nvSpPr>
          <p:cNvPr id="4" name="Textplatzhalter 1"/>
          <p:cNvSpPr txBox="1">
            <a:spLocks/>
          </p:cNvSpPr>
          <p:nvPr userDrawn="1"/>
        </p:nvSpPr>
        <p:spPr>
          <a:xfrm>
            <a:off x="4556760" y="-7937"/>
            <a:ext cx="4607878" cy="5209183"/>
          </a:xfrm>
          <a:custGeom>
            <a:avLst/>
            <a:gdLst>
              <a:gd name="connsiteX0" fmla="*/ 0 w 3887788"/>
              <a:gd name="connsiteY0" fmla="*/ 0 h 2866033"/>
              <a:gd name="connsiteX1" fmla="*/ 3887788 w 3887788"/>
              <a:gd name="connsiteY1" fmla="*/ 0 h 2866033"/>
              <a:gd name="connsiteX2" fmla="*/ 3887788 w 3887788"/>
              <a:gd name="connsiteY2" fmla="*/ 2866033 h 2866033"/>
              <a:gd name="connsiteX3" fmla="*/ 0 w 3887788"/>
              <a:gd name="connsiteY3" fmla="*/ 2866033 h 2866033"/>
              <a:gd name="connsiteX4" fmla="*/ 0 w 3887788"/>
              <a:gd name="connsiteY4" fmla="*/ 0 h 2866033"/>
              <a:gd name="connsiteX0" fmla="*/ 0 w 3887788"/>
              <a:gd name="connsiteY0" fmla="*/ 1571625 h 4437658"/>
              <a:gd name="connsiteX1" fmla="*/ 1544638 w 3887788"/>
              <a:gd name="connsiteY1" fmla="*/ 0 h 4437658"/>
              <a:gd name="connsiteX2" fmla="*/ 3887788 w 3887788"/>
              <a:gd name="connsiteY2" fmla="*/ 4437658 h 4437658"/>
              <a:gd name="connsiteX3" fmla="*/ 0 w 3887788"/>
              <a:gd name="connsiteY3" fmla="*/ 4437658 h 4437658"/>
              <a:gd name="connsiteX4" fmla="*/ 0 w 3887788"/>
              <a:gd name="connsiteY4" fmla="*/ 1571625 h 4437658"/>
              <a:gd name="connsiteX0" fmla="*/ 0 w 3887788"/>
              <a:gd name="connsiteY0" fmla="*/ 1571625 h 4437658"/>
              <a:gd name="connsiteX1" fmla="*/ 1544638 w 3887788"/>
              <a:gd name="connsiteY1" fmla="*/ 0 h 4437658"/>
              <a:gd name="connsiteX2" fmla="*/ 2581275 w 3887788"/>
              <a:gd name="connsiteY2" fmla="*/ 1979612 h 4437658"/>
              <a:gd name="connsiteX3" fmla="*/ 3887788 w 3887788"/>
              <a:gd name="connsiteY3" fmla="*/ 4437658 h 4437658"/>
              <a:gd name="connsiteX4" fmla="*/ 0 w 3887788"/>
              <a:gd name="connsiteY4" fmla="*/ 4437658 h 4437658"/>
              <a:gd name="connsiteX5" fmla="*/ 0 w 3887788"/>
              <a:gd name="connsiteY5" fmla="*/ 1571625 h 4437658"/>
              <a:gd name="connsiteX0" fmla="*/ 0 w 4591050"/>
              <a:gd name="connsiteY0" fmla="*/ 1571625 h 4437658"/>
              <a:gd name="connsiteX1" fmla="*/ 1544638 w 4591050"/>
              <a:gd name="connsiteY1" fmla="*/ 0 h 4437658"/>
              <a:gd name="connsiteX2" fmla="*/ 4591050 w 4591050"/>
              <a:gd name="connsiteY2" fmla="*/ 7937 h 4437658"/>
              <a:gd name="connsiteX3" fmla="*/ 3887788 w 4591050"/>
              <a:gd name="connsiteY3" fmla="*/ 4437658 h 4437658"/>
              <a:gd name="connsiteX4" fmla="*/ 0 w 4591050"/>
              <a:gd name="connsiteY4" fmla="*/ 4437658 h 4437658"/>
              <a:gd name="connsiteX5" fmla="*/ 0 w 4591050"/>
              <a:gd name="connsiteY5" fmla="*/ 1571625 h 4437658"/>
              <a:gd name="connsiteX0" fmla="*/ 0 w 4592638"/>
              <a:gd name="connsiteY0" fmla="*/ 15716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0 w 4592638"/>
              <a:gd name="connsiteY4" fmla="*/ 4437658 h 5209183"/>
              <a:gd name="connsiteX5" fmla="*/ 0 w 4592638"/>
              <a:gd name="connsiteY5" fmla="*/ 1571625 h 5209183"/>
              <a:gd name="connsiteX0" fmla="*/ 9525 w 4602163"/>
              <a:gd name="connsiteY0" fmla="*/ 15716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1571625 h 5209183"/>
              <a:gd name="connsiteX0" fmla="*/ 9525 w 4602163"/>
              <a:gd name="connsiteY0" fmla="*/ 2381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238125 h 5209183"/>
              <a:gd name="connsiteX0" fmla="*/ 0 w 4592638"/>
              <a:gd name="connsiteY0" fmla="*/ 2381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333375 w 4592638"/>
              <a:gd name="connsiteY4" fmla="*/ 5161558 h 5209183"/>
              <a:gd name="connsiteX5" fmla="*/ 0 w 4592638"/>
              <a:gd name="connsiteY5" fmla="*/ 2381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348615 w 4607878"/>
              <a:gd name="connsiteY4" fmla="*/ 5161558 h 5209183"/>
              <a:gd name="connsiteX5" fmla="*/ 0 w 4607878"/>
              <a:gd name="connsiteY5" fmla="*/ 3905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493395 w 4607878"/>
              <a:gd name="connsiteY4" fmla="*/ 5161558 h 5209183"/>
              <a:gd name="connsiteX5" fmla="*/ 0 w 4607878"/>
              <a:gd name="connsiteY5" fmla="*/ 390525 h 520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7878" h="5209183">
                <a:moveTo>
                  <a:pt x="0" y="390525"/>
                </a:moveTo>
                <a:lnTo>
                  <a:pt x="1559878" y="0"/>
                </a:lnTo>
                <a:lnTo>
                  <a:pt x="4606290" y="7937"/>
                </a:lnTo>
                <a:cubicBezTo>
                  <a:pt x="4606819" y="1741686"/>
                  <a:pt x="4607349" y="3475434"/>
                  <a:pt x="4607878" y="5209183"/>
                </a:cubicBezTo>
                <a:lnTo>
                  <a:pt x="493395" y="5161558"/>
                </a:lnTo>
                <a:lnTo>
                  <a:pt x="0" y="390525"/>
                </a:lnTo>
                <a:close/>
              </a:path>
            </a:pathLst>
          </a:custGeom>
          <a:solidFill>
            <a:srgbClr val="565656"/>
          </a:solidFill>
          <a:ln w="3175">
            <a:noFill/>
          </a:ln>
        </p:spPr>
        <p:txBody>
          <a:bodyPr lIns="684000" tIns="1188000" rIns="180000"/>
          <a:lstStyle>
            <a:lvl1pPr marL="342900" indent="-342900" algn="l" defTabSz="914400" rtl="0" eaLnBrk="1" latinLnBrk="0" hangingPunct="1">
              <a:spcBef>
                <a:spcPct val="20000"/>
              </a:spcBef>
              <a:buClr>
                <a:schemeClr val="tx2"/>
              </a:buClr>
              <a:buFont typeface="Wingdings" pitchFamily="2" charset="2"/>
              <a:buChar char="§"/>
              <a:defRPr sz="2000" kern="1200">
                <a:solidFill>
                  <a:schemeClr val="tx1"/>
                </a:solidFill>
                <a:latin typeface="Titillium" pitchFamily="50" charset="0"/>
                <a:ea typeface="+mn-ea"/>
                <a:cs typeface="+mn-cs"/>
              </a:defRPr>
            </a:lvl1pPr>
            <a:lvl2pPr marL="742950" indent="-285750" algn="l" defTabSz="914400" rtl="0" eaLnBrk="1" latinLnBrk="0" hangingPunct="1">
              <a:spcBef>
                <a:spcPct val="20000"/>
              </a:spcBef>
              <a:buClrTx/>
              <a:buFont typeface="Symbol" pitchFamily="18" charset="2"/>
              <a:buChar char="-"/>
              <a:defRPr sz="2000" kern="1200">
                <a:solidFill>
                  <a:schemeClr val="tx1"/>
                </a:solidFill>
                <a:latin typeface="Titillium" pitchFamily="50" charset="0"/>
                <a:ea typeface="+mn-ea"/>
                <a:cs typeface="+mn-cs"/>
              </a:defRPr>
            </a:lvl2pPr>
            <a:lvl3pPr marL="1143000" indent="-228600" algn="l" defTabSz="914400" rtl="0" eaLnBrk="1" latinLnBrk="0" hangingPunct="1">
              <a:spcBef>
                <a:spcPct val="20000"/>
              </a:spcBef>
              <a:buClrTx/>
              <a:buFont typeface="TitilliumText25L" pitchFamily="50" charset="0"/>
              <a:buChar char="»"/>
              <a:defRPr sz="2000" kern="1200">
                <a:solidFill>
                  <a:schemeClr val="tx1"/>
                </a:solidFill>
                <a:latin typeface="Titillium" pitchFamily="50" charset="0"/>
                <a:ea typeface="+mn-ea"/>
                <a:cs typeface="+mn-cs"/>
              </a:defRPr>
            </a:lvl3pPr>
            <a:lvl4pPr marL="1600200" indent="-228600" algn="l" defTabSz="914400" rtl="0" eaLnBrk="1" latinLnBrk="0" hangingPunct="1">
              <a:spcBef>
                <a:spcPct val="20000"/>
              </a:spcBef>
              <a:buClrTx/>
              <a:buFont typeface="TitilliumText25L" pitchFamily="50" charset="0"/>
              <a:buChar char="»"/>
              <a:defRPr sz="2000" kern="1200">
                <a:solidFill>
                  <a:schemeClr val="tx1"/>
                </a:solidFill>
                <a:latin typeface="TitilliumText25L" pitchFamily="50" charset="0"/>
                <a:ea typeface="+mn-ea"/>
                <a:cs typeface="+mn-cs"/>
              </a:defRPr>
            </a:lvl4pPr>
            <a:lvl5pPr marL="2057400" indent="-228600" algn="l" defTabSz="914400" rtl="0" eaLnBrk="1" latinLnBrk="0" hangingPunct="1">
              <a:spcBef>
                <a:spcPct val="20000"/>
              </a:spcBef>
              <a:buClrTx/>
              <a:buFont typeface="Symbol" pitchFamily="18" charset="2"/>
              <a:buChar char="-"/>
              <a:defRPr sz="2000" kern="1200">
                <a:solidFill>
                  <a:schemeClr val="tx1"/>
                </a:solidFill>
                <a:latin typeface="TitilliumText25L"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de-CH" dirty="0">
              <a:solidFill>
                <a:schemeClr val="bg1"/>
              </a:solidFill>
            </a:endParaRPr>
          </a:p>
          <a:p>
            <a:endParaRPr lang="de-CH" dirty="0">
              <a:solidFill>
                <a:schemeClr val="bg1"/>
              </a:solidFill>
            </a:endParaRPr>
          </a:p>
        </p:txBody>
      </p:sp>
      <p:sp>
        <p:nvSpPr>
          <p:cNvPr id="11" name="Textplatzhalter 9"/>
          <p:cNvSpPr>
            <a:spLocks noGrp="1"/>
          </p:cNvSpPr>
          <p:nvPr>
            <p:ph type="body" sz="quarter" idx="14"/>
          </p:nvPr>
        </p:nvSpPr>
        <p:spPr>
          <a:xfrm>
            <a:off x="5220072" y="1414542"/>
            <a:ext cx="3239716" cy="3045941"/>
          </a:xfrm>
        </p:spPr>
        <p:txBody>
          <a:bodyPr>
            <a:normAutofit/>
          </a:bodyPr>
          <a:lstStyle>
            <a:lvl1pPr marL="342900" indent="-342900">
              <a:buClr>
                <a:schemeClr val="bg1"/>
              </a:buClr>
              <a:buFont typeface="Wingdings" panose="05000000000000000000" pitchFamily="2" charset="2"/>
              <a:buChar char="§"/>
              <a:defRPr sz="1800">
                <a:solidFill>
                  <a:schemeClr val="bg1"/>
                </a:solidFill>
              </a:defRPr>
            </a:lvl1pPr>
          </a:lstStyle>
          <a:p>
            <a:pPr lvl="0"/>
            <a:r>
              <a:rPr lang="de-DE"/>
              <a:t>Mastertextformat bearbeiten</a:t>
            </a:r>
          </a:p>
        </p:txBody>
      </p: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9" name="Titel 1"/>
          <p:cNvSpPr>
            <a:spLocks noGrp="1"/>
          </p:cNvSpPr>
          <p:nvPr>
            <p:ph type="title" hasCustomPrompt="1"/>
          </p:nvPr>
        </p:nvSpPr>
        <p:spPr>
          <a:xfrm>
            <a:off x="676731" y="236450"/>
            <a:ext cx="3535230"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0" name="Inhaltsplatzhalter 3"/>
          <p:cNvSpPr>
            <a:spLocks noGrp="1"/>
          </p:cNvSpPr>
          <p:nvPr>
            <p:ph sz="quarter" idx="18"/>
          </p:nvPr>
        </p:nvSpPr>
        <p:spPr>
          <a:xfrm>
            <a:off x="676730" y="1436527"/>
            <a:ext cx="3535230" cy="3023956"/>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175109533"/>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Untertitel + Inhalt und Infosquare">
    <p:spTree>
      <p:nvGrpSpPr>
        <p:cNvPr id="1" name=""/>
        <p:cNvGrpSpPr/>
        <p:nvPr/>
      </p:nvGrpSpPr>
      <p:grpSpPr>
        <a:xfrm>
          <a:off x="0" y="0"/>
          <a:ext cx="0" cy="0"/>
          <a:chOff x="0" y="0"/>
          <a:chExt cx="0" cy="0"/>
        </a:xfrm>
      </p:grpSpPr>
      <p:sp>
        <p:nvSpPr>
          <p:cNvPr id="4" name="Textplatzhalter 1"/>
          <p:cNvSpPr txBox="1">
            <a:spLocks/>
          </p:cNvSpPr>
          <p:nvPr userDrawn="1"/>
        </p:nvSpPr>
        <p:spPr>
          <a:xfrm>
            <a:off x="4556760" y="-7937"/>
            <a:ext cx="4607878" cy="5209183"/>
          </a:xfrm>
          <a:custGeom>
            <a:avLst/>
            <a:gdLst>
              <a:gd name="connsiteX0" fmla="*/ 0 w 3887788"/>
              <a:gd name="connsiteY0" fmla="*/ 0 h 2866033"/>
              <a:gd name="connsiteX1" fmla="*/ 3887788 w 3887788"/>
              <a:gd name="connsiteY1" fmla="*/ 0 h 2866033"/>
              <a:gd name="connsiteX2" fmla="*/ 3887788 w 3887788"/>
              <a:gd name="connsiteY2" fmla="*/ 2866033 h 2866033"/>
              <a:gd name="connsiteX3" fmla="*/ 0 w 3887788"/>
              <a:gd name="connsiteY3" fmla="*/ 2866033 h 2866033"/>
              <a:gd name="connsiteX4" fmla="*/ 0 w 3887788"/>
              <a:gd name="connsiteY4" fmla="*/ 0 h 2866033"/>
              <a:gd name="connsiteX0" fmla="*/ 0 w 3887788"/>
              <a:gd name="connsiteY0" fmla="*/ 1571625 h 4437658"/>
              <a:gd name="connsiteX1" fmla="*/ 1544638 w 3887788"/>
              <a:gd name="connsiteY1" fmla="*/ 0 h 4437658"/>
              <a:gd name="connsiteX2" fmla="*/ 3887788 w 3887788"/>
              <a:gd name="connsiteY2" fmla="*/ 4437658 h 4437658"/>
              <a:gd name="connsiteX3" fmla="*/ 0 w 3887788"/>
              <a:gd name="connsiteY3" fmla="*/ 4437658 h 4437658"/>
              <a:gd name="connsiteX4" fmla="*/ 0 w 3887788"/>
              <a:gd name="connsiteY4" fmla="*/ 1571625 h 4437658"/>
              <a:gd name="connsiteX0" fmla="*/ 0 w 3887788"/>
              <a:gd name="connsiteY0" fmla="*/ 1571625 h 4437658"/>
              <a:gd name="connsiteX1" fmla="*/ 1544638 w 3887788"/>
              <a:gd name="connsiteY1" fmla="*/ 0 h 4437658"/>
              <a:gd name="connsiteX2" fmla="*/ 2581275 w 3887788"/>
              <a:gd name="connsiteY2" fmla="*/ 1979612 h 4437658"/>
              <a:gd name="connsiteX3" fmla="*/ 3887788 w 3887788"/>
              <a:gd name="connsiteY3" fmla="*/ 4437658 h 4437658"/>
              <a:gd name="connsiteX4" fmla="*/ 0 w 3887788"/>
              <a:gd name="connsiteY4" fmla="*/ 4437658 h 4437658"/>
              <a:gd name="connsiteX5" fmla="*/ 0 w 3887788"/>
              <a:gd name="connsiteY5" fmla="*/ 1571625 h 4437658"/>
              <a:gd name="connsiteX0" fmla="*/ 0 w 4591050"/>
              <a:gd name="connsiteY0" fmla="*/ 1571625 h 4437658"/>
              <a:gd name="connsiteX1" fmla="*/ 1544638 w 4591050"/>
              <a:gd name="connsiteY1" fmla="*/ 0 h 4437658"/>
              <a:gd name="connsiteX2" fmla="*/ 4591050 w 4591050"/>
              <a:gd name="connsiteY2" fmla="*/ 7937 h 4437658"/>
              <a:gd name="connsiteX3" fmla="*/ 3887788 w 4591050"/>
              <a:gd name="connsiteY3" fmla="*/ 4437658 h 4437658"/>
              <a:gd name="connsiteX4" fmla="*/ 0 w 4591050"/>
              <a:gd name="connsiteY4" fmla="*/ 4437658 h 4437658"/>
              <a:gd name="connsiteX5" fmla="*/ 0 w 4591050"/>
              <a:gd name="connsiteY5" fmla="*/ 1571625 h 4437658"/>
              <a:gd name="connsiteX0" fmla="*/ 0 w 4592638"/>
              <a:gd name="connsiteY0" fmla="*/ 15716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0 w 4592638"/>
              <a:gd name="connsiteY4" fmla="*/ 4437658 h 5209183"/>
              <a:gd name="connsiteX5" fmla="*/ 0 w 4592638"/>
              <a:gd name="connsiteY5" fmla="*/ 1571625 h 5209183"/>
              <a:gd name="connsiteX0" fmla="*/ 9525 w 4602163"/>
              <a:gd name="connsiteY0" fmla="*/ 15716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1571625 h 5209183"/>
              <a:gd name="connsiteX0" fmla="*/ 9525 w 4602163"/>
              <a:gd name="connsiteY0" fmla="*/ 2381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238125 h 5209183"/>
              <a:gd name="connsiteX0" fmla="*/ 0 w 4592638"/>
              <a:gd name="connsiteY0" fmla="*/ 2381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333375 w 4592638"/>
              <a:gd name="connsiteY4" fmla="*/ 5161558 h 5209183"/>
              <a:gd name="connsiteX5" fmla="*/ 0 w 4592638"/>
              <a:gd name="connsiteY5" fmla="*/ 2381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348615 w 4607878"/>
              <a:gd name="connsiteY4" fmla="*/ 5161558 h 5209183"/>
              <a:gd name="connsiteX5" fmla="*/ 0 w 4607878"/>
              <a:gd name="connsiteY5" fmla="*/ 3905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493395 w 4607878"/>
              <a:gd name="connsiteY4" fmla="*/ 5161558 h 5209183"/>
              <a:gd name="connsiteX5" fmla="*/ 0 w 4607878"/>
              <a:gd name="connsiteY5" fmla="*/ 390525 h 520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7878" h="5209183">
                <a:moveTo>
                  <a:pt x="0" y="390525"/>
                </a:moveTo>
                <a:lnTo>
                  <a:pt x="1559878" y="0"/>
                </a:lnTo>
                <a:lnTo>
                  <a:pt x="4606290" y="7937"/>
                </a:lnTo>
                <a:cubicBezTo>
                  <a:pt x="4606819" y="1741686"/>
                  <a:pt x="4607349" y="3475434"/>
                  <a:pt x="4607878" y="5209183"/>
                </a:cubicBezTo>
                <a:lnTo>
                  <a:pt x="493395" y="5161558"/>
                </a:lnTo>
                <a:lnTo>
                  <a:pt x="0" y="390525"/>
                </a:lnTo>
                <a:close/>
              </a:path>
            </a:pathLst>
          </a:custGeom>
          <a:solidFill>
            <a:srgbClr val="565656"/>
          </a:solidFill>
          <a:ln w="3175">
            <a:noFill/>
          </a:ln>
        </p:spPr>
        <p:txBody>
          <a:bodyPr lIns="684000" tIns="1188000" rIns="180000"/>
          <a:lstStyle>
            <a:lvl1pPr marL="342900" indent="-342900" algn="l" defTabSz="914400" rtl="0" eaLnBrk="1" latinLnBrk="0" hangingPunct="1">
              <a:spcBef>
                <a:spcPct val="20000"/>
              </a:spcBef>
              <a:buClr>
                <a:schemeClr val="tx2"/>
              </a:buClr>
              <a:buFont typeface="Wingdings" pitchFamily="2" charset="2"/>
              <a:buChar char="§"/>
              <a:defRPr sz="2000" kern="1200">
                <a:solidFill>
                  <a:schemeClr val="tx1"/>
                </a:solidFill>
                <a:latin typeface="Titillium" pitchFamily="50" charset="0"/>
                <a:ea typeface="+mn-ea"/>
                <a:cs typeface="+mn-cs"/>
              </a:defRPr>
            </a:lvl1pPr>
            <a:lvl2pPr marL="742950" indent="-285750" algn="l" defTabSz="914400" rtl="0" eaLnBrk="1" latinLnBrk="0" hangingPunct="1">
              <a:spcBef>
                <a:spcPct val="20000"/>
              </a:spcBef>
              <a:buClrTx/>
              <a:buFont typeface="Symbol" pitchFamily="18" charset="2"/>
              <a:buChar char="-"/>
              <a:defRPr sz="2000" kern="1200">
                <a:solidFill>
                  <a:schemeClr val="tx1"/>
                </a:solidFill>
                <a:latin typeface="Titillium" pitchFamily="50" charset="0"/>
                <a:ea typeface="+mn-ea"/>
                <a:cs typeface="+mn-cs"/>
              </a:defRPr>
            </a:lvl2pPr>
            <a:lvl3pPr marL="1143000" indent="-228600" algn="l" defTabSz="914400" rtl="0" eaLnBrk="1" latinLnBrk="0" hangingPunct="1">
              <a:spcBef>
                <a:spcPct val="20000"/>
              </a:spcBef>
              <a:buClrTx/>
              <a:buFont typeface="TitilliumText25L" pitchFamily="50" charset="0"/>
              <a:buChar char="»"/>
              <a:defRPr sz="2000" kern="1200">
                <a:solidFill>
                  <a:schemeClr val="tx1"/>
                </a:solidFill>
                <a:latin typeface="Titillium" pitchFamily="50" charset="0"/>
                <a:ea typeface="+mn-ea"/>
                <a:cs typeface="+mn-cs"/>
              </a:defRPr>
            </a:lvl3pPr>
            <a:lvl4pPr marL="1600200" indent="-228600" algn="l" defTabSz="914400" rtl="0" eaLnBrk="1" latinLnBrk="0" hangingPunct="1">
              <a:spcBef>
                <a:spcPct val="20000"/>
              </a:spcBef>
              <a:buClrTx/>
              <a:buFont typeface="TitilliumText25L" pitchFamily="50" charset="0"/>
              <a:buChar char="»"/>
              <a:defRPr sz="2000" kern="1200">
                <a:solidFill>
                  <a:schemeClr val="tx1"/>
                </a:solidFill>
                <a:latin typeface="TitilliumText25L" pitchFamily="50" charset="0"/>
                <a:ea typeface="+mn-ea"/>
                <a:cs typeface="+mn-cs"/>
              </a:defRPr>
            </a:lvl4pPr>
            <a:lvl5pPr marL="2057400" indent="-228600" algn="l" defTabSz="914400" rtl="0" eaLnBrk="1" latinLnBrk="0" hangingPunct="1">
              <a:spcBef>
                <a:spcPct val="20000"/>
              </a:spcBef>
              <a:buClrTx/>
              <a:buFont typeface="Symbol" pitchFamily="18" charset="2"/>
              <a:buChar char="-"/>
              <a:defRPr sz="2000" kern="1200">
                <a:solidFill>
                  <a:schemeClr val="tx1"/>
                </a:solidFill>
                <a:latin typeface="TitilliumText25L"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de-CH" dirty="0">
              <a:solidFill>
                <a:schemeClr val="bg1"/>
              </a:solidFill>
            </a:endParaRPr>
          </a:p>
          <a:p>
            <a:endParaRPr lang="de-CH" dirty="0">
              <a:solidFill>
                <a:schemeClr val="bg1"/>
              </a:solidFill>
            </a:endParaRPr>
          </a:p>
        </p:txBody>
      </p:sp>
      <p:sp>
        <p:nvSpPr>
          <p:cNvPr id="11" name="Textplatzhalter 9"/>
          <p:cNvSpPr>
            <a:spLocks noGrp="1"/>
          </p:cNvSpPr>
          <p:nvPr>
            <p:ph type="body" sz="quarter" idx="14"/>
          </p:nvPr>
        </p:nvSpPr>
        <p:spPr>
          <a:xfrm>
            <a:off x="5220072" y="1414542"/>
            <a:ext cx="3239716" cy="3045941"/>
          </a:xfrm>
        </p:spPr>
        <p:txBody>
          <a:bodyPr>
            <a:normAutofit/>
          </a:bodyPr>
          <a:lstStyle>
            <a:lvl1pPr marL="342900" indent="-342900">
              <a:buClr>
                <a:schemeClr val="bg1"/>
              </a:buClr>
              <a:buFont typeface="Wingdings" panose="05000000000000000000" pitchFamily="2" charset="2"/>
              <a:buChar char="§"/>
              <a:defRPr sz="1800">
                <a:solidFill>
                  <a:schemeClr val="bg1"/>
                </a:solidFill>
              </a:defRPr>
            </a:lvl1pPr>
          </a:lstStyle>
          <a:p>
            <a:pPr lvl="0"/>
            <a:r>
              <a:rPr lang="de-DE"/>
              <a:t>Mastertextformat bearbeiten</a:t>
            </a:r>
          </a:p>
        </p:txBody>
      </p: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9" name="Titel 1"/>
          <p:cNvSpPr>
            <a:spLocks noGrp="1"/>
          </p:cNvSpPr>
          <p:nvPr>
            <p:ph type="title" hasCustomPrompt="1"/>
          </p:nvPr>
        </p:nvSpPr>
        <p:spPr>
          <a:xfrm>
            <a:off x="676731" y="236450"/>
            <a:ext cx="3535230"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3" name="Textplatzhalter 9"/>
          <p:cNvSpPr>
            <a:spLocks noGrp="1"/>
          </p:cNvSpPr>
          <p:nvPr>
            <p:ph type="body" sz="quarter" idx="10" hasCustomPrompt="1"/>
          </p:nvPr>
        </p:nvSpPr>
        <p:spPr>
          <a:xfrm>
            <a:off x="678698" y="615164"/>
            <a:ext cx="3534338"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2" name="Inhaltsplatzhalter 3"/>
          <p:cNvSpPr>
            <a:spLocks noGrp="1"/>
          </p:cNvSpPr>
          <p:nvPr>
            <p:ph sz="quarter" idx="18"/>
          </p:nvPr>
        </p:nvSpPr>
        <p:spPr>
          <a:xfrm>
            <a:off x="676730" y="1436527"/>
            <a:ext cx="3535230" cy="3023956"/>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558074750"/>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el/Untertitel/Zwischentitel + Inhalt und Infosquare">
    <p:spTree>
      <p:nvGrpSpPr>
        <p:cNvPr id="1" name=""/>
        <p:cNvGrpSpPr/>
        <p:nvPr/>
      </p:nvGrpSpPr>
      <p:grpSpPr>
        <a:xfrm>
          <a:off x="0" y="0"/>
          <a:ext cx="0" cy="0"/>
          <a:chOff x="0" y="0"/>
          <a:chExt cx="0" cy="0"/>
        </a:xfrm>
      </p:grpSpPr>
      <p:sp>
        <p:nvSpPr>
          <p:cNvPr id="4" name="Textplatzhalter 1"/>
          <p:cNvSpPr txBox="1">
            <a:spLocks/>
          </p:cNvSpPr>
          <p:nvPr userDrawn="1"/>
        </p:nvSpPr>
        <p:spPr>
          <a:xfrm>
            <a:off x="4556760" y="-7937"/>
            <a:ext cx="4607878" cy="5209183"/>
          </a:xfrm>
          <a:custGeom>
            <a:avLst/>
            <a:gdLst>
              <a:gd name="connsiteX0" fmla="*/ 0 w 3887788"/>
              <a:gd name="connsiteY0" fmla="*/ 0 h 2866033"/>
              <a:gd name="connsiteX1" fmla="*/ 3887788 w 3887788"/>
              <a:gd name="connsiteY1" fmla="*/ 0 h 2866033"/>
              <a:gd name="connsiteX2" fmla="*/ 3887788 w 3887788"/>
              <a:gd name="connsiteY2" fmla="*/ 2866033 h 2866033"/>
              <a:gd name="connsiteX3" fmla="*/ 0 w 3887788"/>
              <a:gd name="connsiteY3" fmla="*/ 2866033 h 2866033"/>
              <a:gd name="connsiteX4" fmla="*/ 0 w 3887788"/>
              <a:gd name="connsiteY4" fmla="*/ 0 h 2866033"/>
              <a:gd name="connsiteX0" fmla="*/ 0 w 3887788"/>
              <a:gd name="connsiteY0" fmla="*/ 1571625 h 4437658"/>
              <a:gd name="connsiteX1" fmla="*/ 1544638 w 3887788"/>
              <a:gd name="connsiteY1" fmla="*/ 0 h 4437658"/>
              <a:gd name="connsiteX2" fmla="*/ 3887788 w 3887788"/>
              <a:gd name="connsiteY2" fmla="*/ 4437658 h 4437658"/>
              <a:gd name="connsiteX3" fmla="*/ 0 w 3887788"/>
              <a:gd name="connsiteY3" fmla="*/ 4437658 h 4437658"/>
              <a:gd name="connsiteX4" fmla="*/ 0 w 3887788"/>
              <a:gd name="connsiteY4" fmla="*/ 1571625 h 4437658"/>
              <a:gd name="connsiteX0" fmla="*/ 0 w 3887788"/>
              <a:gd name="connsiteY0" fmla="*/ 1571625 h 4437658"/>
              <a:gd name="connsiteX1" fmla="*/ 1544638 w 3887788"/>
              <a:gd name="connsiteY1" fmla="*/ 0 h 4437658"/>
              <a:gd name="connsiteX2" fmla="*/ 2581275 w 3887788"/>
              <a:gd name="connsiteY2" fmla="*/ 1979612 h 4437658"/>
              <a:gd name="connsiteX3" fmla="*/ 3887788 w 3887788"/>
              <a:gd name="connsiteY3" fmla="*/ 4437658 h 4437658"/>
              <a:gd name="connsiteX4" fmla="*/ 0 w 3887788"/>
              <a:gd name="connsiteY4" fmla="*/ 4437658 h 4437658"/>
              <a:gd name="connsiteX5" fmla="*/ 0 w 3887788"/>
              <a:gd name="connsiteY5" fmla="*/ 1571625 h 4437658"/>
              <a:gd name="connsiteX0" fmla="*/ 0 w 4591050"/>
              <a:gd name="connsiteY0" fmla="*/ 1571625 h 4437658"/>
              <a:gd name="connsiteX1" fmla="*/ 1544638 w 4591050"/>
              <a:gd name="connsiteY1" fmla="*/ 0 h 4437658"/>
              <a:gd name="connsiteX2" fmla="*/ 4591050 w 4591050"/>
              <a:gd name="connsiteY2" fmla="*/ 7937 h 4437658"/>
              <a:gd name="connsiteX3" fmla="*/ 3887788 w 4591050"/>
              <a:gd name="connsiteY3" fmla="*/ 4437658 h 4437658"/>
              <a:gd name="connsiteX4" fmla="*/ 0 w 4591050"/>
              <a:gd name="connsiteY4" fmla="*/ 4437658 h 4437658"/>
              <a:gd name="connsiteX5" fmla="*/ 0 w 4591050"/>
              <a:gd name="connsiteY5" fmla="*/ 1571625 h 4437658"/>
              <a:gd name="connsiteX0" fmla="*/ 0 w 4592638"/>
              <a:gd name="connsiteY0" fmla="*/ 15716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0 w 4592638"/>
              <a:gd name="connsiteY4" fmla="*/ 4437658 h 5209183"/>
              <a:gd name="connsiteX5" fmla="*/ 0 w 4592638"/>
              <a:gd name="connsiteY5" fmla="*/ 1571625 h 5209183"/>
              <a:gd name="connsiteX0" fmla="*/ 9525 w 4602163"/>
              <a:gd name="connsiteY0" fmla="*/ 15716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1571625 h 5209183"/>
              <a:gd name="connsiteX0" fmla="*/ 9525 w 4602163"/>
              <a:gd name="connsiteY0" fmla="*/ 238125 h 5209183"/>
              <a:gd name="connsiteX1" fmla="*/ 1554163 w 4602163"/>
              <a:gd name="connsiteY1" fmla="*/ 0 h 5209183"/>
              <a:gd name="connsiteX2" fmla="*/ 4600575 w 4602163"/>
              <a:gd name="connsiteY2" fmla="*/ 7937 h 5209183"/>
              <a:gd name="connsiteX3" fmla="*/ 4602163 w 4602163"/>
              <a:gd name="connsiteY3" fmla="*/ 5209183 h 5209183"/>
              <a:gd name="connsiteX4" fmla="*/ 0 w 4602163"/>
              <a:gd name="connsiteY4" fmla="*/ 5152033 h 5209183"/>
              <a:gd name="connsiteX5" fmla="*/ 9525 w 4602163"/>
              <a:gd name="connsiteY5" fmla="*/ 238125 h 5209183"/>
              <a:gd name="connsiteX0" fmla="*/ 0 w 4592638"/>
              <a:gd name="connsiteY0" fmla="*/ 238125 h 5209183"/>
              <a:gd name="connsiteX1" fmla="*/ 1544638 w 4592638"/>
              <a:gd name="connsiteY1" fmla="*/ 0 h 5209183"/>
              <a:gd name="connsiteX2" fmla="*/ 4591050 w 4592638"/>
              <a:gd name="connsiteY2" fmla="*/ 7937 h 5209183"/>
              <a:gd name="connsiteX3" fmla="*/ 4592638 w 4592638"/>
              <a:gd name="connsiteY3" fmla="*/ 5209183 h 5209183"/>
              <a:gd name="connsiteX4" fmla="*/ 333375 w 4592638"/>
              <a:gd name="connsiteY4" fmla="*/ 5161558 h 5209183"/>
              <a:gd name="connsiteX5" fmla="*/ 0 w 4592638"/>
              <a:gd name="connsiteY5" fmla="*/ 2381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348615 w 4607878"/>
              <a:gd name="connsiteY4" fmla="*/ 5161558 h 5209183"/>
              <a:gd name="connsiteX5" fmla="*/ 0 w 4607878"/>
              <a:gd name="connsiteY5" fmla="*/ 390525 h 5209183"/>
              <a:gd name="connsiteX0" fmla="*/ 0 w 4607878"/>
              <a:gd name="connsiteY0" fmla="*/ 390525 h 5209183"/>
              <a:gd name="connsiteX1" fmla="*/ 1559878 w 4607878"/>
              <a:gd name="connsiteY1" fmla="*/ 0 h 5209183"/>
              <a:gd name="connsiteX2" fmla="*/ 4606290 w 4607878"/>
              <a:gd name="connsiteY2" fmla="*/ 7937 h 5209183"/>
              <a:gd name="connsiteX3" fmla="*/ 4607878 w 4607878"/>
              <a:gd name="connsiteY3" fmla="*/ 5209183 h 5209183"/>
              <a:gd name="connsiteX4" fmla="*/ 493395 w 4607878"/>
              <a:gd name="connsiteY4" fmla="*/ 5161558 h 5209183"/>
              <a:gd name="connsiteX5" fmla="*/ 0 w 4607878"/>
              <a:gd name="connsiteY5" fmla="*/ 390525 h 520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7878" h="5209183">
                <a:moveTo>
                  <a:pt x="0" y="390525"/>
                </a:moveTo>
                <a:lnTo>
                  <a:pt x="1559878" y="0"/>
                </a:lnTo>
                <a:lnTo>
                  <a:pt x="4606290" y="7937"/>
                </a:lnTo>
                <a:cubicBezTo>
                  <a:pt x="4606819" y="1741686"/>
                  <a:pt x="4607349" y="3475434"/>
                  <a:pt x="4607878" y="5209183"/>
                </a:cubicBezTo>
                <a:lnTo>
                  <a:pt x="493395" y="5161558"/>
                </a:lnTo>
                <a:lnTo>
                  <a:pt x="0" y="390525"/>
                </a:lnTo>
                <a:close/>
              </a:path>
            </a:pathLst>
          </a:custGeom>
          <a:solidFill>
            <a:srgbClr val="565656"/>
          </a:solidFill>
          <a:ln w="3175">
            <a:noFill/>
          </a:ln>
        </p:spPr>
        <p:txBody>
          <a:bodyPr lIns="684000" tIns="1188000" rIns="180000"/>
          <a:lstStyle>
            <a:lvl1pPr marL="342900" indent="-342900" algn="l" defTabSz="914400" rtl="0" eaLnBrk="1" latinLnBrk="0" hangingPunct="1">
              <a:spcBef>
                <a:spcPct val="20000"/>
              </a:spcBef>
              <a:buClr>
                <a:schemeClr val="tx2"/>
              </a:buClr>
              <a:buFont typeface="Wingdings" pitchFamily="2" charset="2"/>
              <a:buChar char="§"/>
              <a:defRPr sz="2000" kern="1200">
                <a:solidFill>
                  <a:schemeClr val="tx1"/>
                </a:solidFill>
                <a:latin typeface="Titillium" pitchFamily="50" charset="0"/>
                <a:ea typeface="+mn-ea"/>
                <a:cs typeface="+mn-cs"/>
              </a:defRPr>
            </a:lvl1pPr>
            <a:lvl2pPr marL="742950" indent="-285750" algn="l" defTabSz="914400" rtl="0" eaLnBrk="1" latinLnBrk="0" hangingPunct="1">
              <a:spcBef>
                <a:spcPct val="20000"/>
              </a:spcBef>
              <a:buClrTx/>
              <a:buFont typeface="Symbol" pitchFamily="18" charset="2"/>
              <a:buChar char="-"/>
              <a:defRPr sz="2000" kern="1200">
                <a:solidFill>
                  <a:schemeClr val="tx1"/>
                </a:solidFill>
                <a:latin typeface="Titillium" pitchFamily="50" charset="0"/>
                <a:ea typeface="+mn-ea"/>
                <a:cs typeface="+mn-cs"/>
              </a:defRPr>
            </a:lvl2pPr>
            <a:lvl3pPr marL="1143000" indent="-228600" algn="l" defTabSz="914400" rtl="0" eaLnBrk="1" latinLnBrk="0" hangingPunct="1">
              <a:spcBef>
                <a:spcPct val="20000"/>
              </a:spcBef>
              <a:buClrTx/>
              <a:buFont typeface="TitilliumText25L" pitchFamily="50" charset="0"/>
              <a:buChar char="»"/>
              <a:defRPr sz="2000" kern="1200">
                <a:solidFill>
                  <a:schemeClr val="tx1"/>
                </a:solidFill>
                <a:latin typeface="Titillium" pitchFamily="50" charset="0"/>
                <a:ea typeface="+mn-ea"/>
                <a:cs typeface="+mn-cs"/>
              </a:defRPr>
            </a:lvl3pPr>
            <a:lvl4pPr marL="1600200" indent="-228600" algn="l" defTabSz="914400" rtl="0" eaLnBrk="1" latinLnBrk="0" hangingPunct="1">
              <a:spcBef>
                <a:spcPct val="20000"/>
              </a:spcBef>
              <a:buClrTx/>
              <a:buFont typeface="TitilliumText25L" pitchFamily="50" charset="0"/>
              <a:buChar char="»"/>
              <a:defRPr sz="2000" kern="1200">
                <a:solidFill>
                  <a:schemeClr val="tx1"/>
                </a:solidFill>
                <a:latin typeface="TitilliumText25L" pitchFamily="50" charset="0"/>
                <a:ea typeface="+mn-ea"/>
                <a:cs typeface="+mn-cs"/>
              </a:defRPr>
            </a:lvl4pPr>
            <a:lvl5pPr marL="2057400" indent="-228600" algn="l" defTabSz="914400" rtl="0" eaLnBrk="1" latinLnBrk="0" hangingPunct="1">
              <a:spcBef>
                <a:spcPct val="20000"/>
              </a:spcBef>
              <a:buClrTx/>
              <a:buFont typeface="Symbol" pitchFamily="18" charset="2"/>
              <a:buChar char="-"/>
              <a:defRPr sz="2000" kern="1200">
                <a:solidFill>
                  <a:schemeClr val="tx1"/>
                </a:solidFill>
                <a:latin typeface="TitilliumText25L"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de-CH" dirty="0">
              <a:solidFill>
                <a:schemeClr val="bg1"/>
              </a:solidFill>
            </a:endParaRPr>
          </a:p>
          <a:p>
            <a:endParaRPr lang="de-CH" dirty="0">
              <a:solidFill>
                <a:schemeClr val="bg1"/>
              </a:solidFill>
            </a:endParaRPr>
          </a:p>
        </p:txBody>
      </p:sp>
      <p:pic>
        <p:nvPicPr>
          <p:cNvPr id="10" name="Grafik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21" name="Textplatzhalter 9"/>
          <p:cNvSpPr>
            <a:spLocks noGrp="1"/>
          </p:cNvSpPr>
          <p:nvPr>
            <p:ph type="body" sz="quarter" idx="14"/>
          </p:nvPr>
        </p:nvSpPr>
        <p:spPr>
          <a:xfrm>
            <a:off x="5220071" y="1770606"/>
            <a:ext cx="3239716" cy="2682022"/>
          </a:xfrm>
        </p:spPr>
        <p:txBody>
          <a:bodyPr>
            <a:normAutofit/>
          </a:bodyPr>
          <a:lstStyle>
            <a:lvl1pPr marL="342900" indent="-342900">
              <a:buClr>
                <a:schemeClr val="bg1"/>
              </a:buClr>
              <a:buFont typeface="Wingdings" panose="05000000000000000000" pitchFamily="2" charset="2"/>
              <a:buChar char="§"/>
              <a:defRPr sz="1800">
                <a:solidFill>
                  <a:schemeClr val="bg1"/>
                </a:solidFill>
              </a:defRPr>
            </a:lvl1pPr>
          </a:lstStyle>
          <a:p>
            <a:pPr lvl="0"/>
            <a:r>
              <a:rPr lang="de-DE"/>
              <a:t>Mastertextformat bearbeiten</a:t>
            </a:r>
          </a:p>
        </p:txBody>
      </p:sp>
      <p:sp>
        <p:nvSpPr>
          <p:cNvPr id="11" name="Textplatzhalter 2"/>
          <p:cNvSpPr>
            <a:spLocks noGrp="1"/>
          </p:cNvSpPr>
          <p:nvPr>
            <p:ph type="body" sz="quarter" idx="18" hasCustomPrompt="1"/>
          </p:nvPr>
        </p:nvSpPr>
        <p:spPr>
          <a:xfrm>
            <a:off x="677781" y="1419225"/>
            <a:ext cx="3534179" cy="354555"/>
          </a:xfrm>
        </p:spPr>
        <p:txBody>
          <a:bodyPr>
            <a:noAutofit/>
          </a:bodyPr>
          <a:lstStyle>
            <a:lvl1pPr marL="0" indent="0">
              <a:buNone/>
              <a:defRPr sz="1800" b="0"/>
            </a:lvl1pPr>
          </a:lstStyle>
          <a:p>
            <a:pPr lvl="0"/>
            <a:r>
              <a:rPr lang="de-CH" dirty="0"/>
              <a:t>Überschrift 3</a:t>
            </a:r>
          </a:p>
        </p:txBody>
      </p:sp>
      <p:sp>
        <p:nvSpPr>
          <p:cNvPr id="12" name="Textplatzhalter 2"/>
          <p:cNvSpPr>
            <a:spLocks noGrp="1"/>
          </p:cNvSpPr>
          <p:nvPr>
            <p:ph type="body" sz="quarter" idx="19" hasCustomPrompt="1"/>
          </p:nvPr>
        </p:nvSpPr>
        <p:spPr>
          <a:xfrm>
            <a:off x="5220072" y="1416050"/>
            <a:ext cx="3239716" cy="354555"/>
          </a:xfrm>
        </p:spPr>
        <p:txBody>
          <a:bodyPr>
            <a:noAutofit/>
          </a:bodyPr>
          <a:lstStyle>
            <a:lvl1pPr marL="0" indent="0">
              <a:buNone/>
              <a:defRPr sz="1800" b="0">
                <a:solidFill>
                  <a:schemeClr val="bg1"/>
                </a:solidFill>
              </a:defRPr>
            </a:lvl1pPr>
          </a:lstStyle>
          <a:p>
            <a:pPr lvl="0"/>
            <a:r>
              <a:rPr lang="de-CH" dirty="0"/>
              <a:t>Überschrift 3</a:t>
            </a:r>
          </a:p>
        </p:txBody>
      </p:sp>
      <p:sp>
        <p:nvSpPr>
          <p:cNvPr id="13" name="Titel 1"/>
          <p:cNvSpPr>
            <a:spLocks noGrp="1"/>
          </p:cNvSpPr>
          <p:nvPr>
            <p:ph type="title" hasCustomPrompt="1"/>
          </p:nvPr>
        </p:nvSpPr>
        <p:spPr>
          <a:xfrm>
            <a:off x="676731" y="236450"/>
            <a:ext cx="3535230"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5" name="Textplatzhalter 9"/>
          <p:cNvSpPr>
            <a:spLocks noGrp="1"/>
          </p:cNvSpPr>
          <p:nvPr>
            <p:ph type="body" sz="quarter" idx="10" hasCustomPrompt="1"/>
          </p:nvPr>
        </p:nvSpPr>
        <p:spPr>
          <a:xfrm>
            <a:off x="678698" y="615164"/>
            <a:ext cx="3534338"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4" name="Inhaltsplatzhalter 3"/>
          <p:cNvSpPr>
            <a:spLocks noGrp="1"/>
          </p:cNvSpPr>
          <p:nvPr>
            <p:ph sz="quarter" idx="20"/>
          </p:nvPr>
        </p:nvSpPr>
        <p:spPr>
          <a:xfrm>
            <a:off x="676730" y="1770605"/>
            <a:ext cx="3535230" cy="2689878"/>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25372171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rvorhebung, Spickel links">
    <p:spTree>
      <p:nvGrpSpPr>
        <p:cNvPr id="1" name=""/>
        <p:cNvGrpSpPr/>
        <p:nvPr/>
      </p:nvGrpSpPr>
      <p:grpSpPr>
        <a:xfrm>
          <a:off x="0" y="0"/>
          <a:ext cx="0" cy="0"/>
          <a:chOff x="0" y="0"/>
          <a:chExt cx="0" cy="0"/>
        </a:xfrm>
      </p:grpSpPr>
      <p:sp>
        <p:nvSpPr>
          <p:cNvPr id="3" name="Rechteck 2"/>
          <p:cNvSpPr/>
          <p:nvPr userDrawn="1"/>
        </p:nvSpPr>
        <p:spPr>
          <a:xfrm>
            <a:off x="-6306" y="1"/>
            <a:ext cx="9162918" cy="4464794"/>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4361530 h 5143500"/>
              <a:gd name="connsiteX4" fmla="*/ 0 w 9144000"/>
              <a:gd name="connsiteY4" fmla="*/ 0 h 5143500"/>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4329999 h 5143500"/>
              <a:gd name="connsiteX4" fmla="*/ 0 w 9144000"/>
              <a:gd name="connsiteY4" fmla="*/ 0 h 5143500"/>
              <a:gd name="connsiteX0" fmla="*/ 0 w 9144000"/>
              <a:gd name="connsiteY0" fmla="*/ 0 h 4399368"/>
              <a:gd name="connsiteX1" fmla="*/ 9144000 w 9144000"/>
              <a:gd name="connsiteY1" fmla="*/ 0 h 4399368"/>
              <a:gd name="connsiteX2" fmla="*/ 9131388 w 9144000"/>
              <a:gd name="connsiteY2" fmla="*/ 4399368 h 4399368"/>
              <a:gd name="connsiteX3" fmla="*/ 0 w 9144000"/>
              <a:gd name="connsiteY3" fmla="*/ 4329999 h 4399368"/>
              <a:gd name="connsiteX4" fmla="*/ 0 w 9144000"/>
              <a:gd name="connsiteY4" fmla="*/ 0 h 4399368"/>
              <a:gd name="connsiteX0" fmla="*/ 0 w 9144000"/>
              <a:gd name="connsiteY0" fmla="*/ 0 h 4399368"/>
              <a:gd name="connsiteX1" fmla="*/ 9144000 w 9144000"/>
              <a:gd name="connsiteY1" fmla="*/ 0 h 4399368"/>
              <a:gd name="connsiteX2" fmla="*/ 9131388 w 9144000"/>
              <a:gd name="connsiteY2" fmla="*/ 4399368 h 4399368"/>
              <a:gd name="connsiteX3" fmla="*/ 5328745 w 9144000"/>
              <a:gd name="connsiteY3" fmla="*/ 4370201 h 4399368"/>
              <a:gd name="connsiteX4" fmla="*/ 0 w 9144000"/>
              <a:gd name="connsiteY4" fmla="*/ 4329999 h 4399368"/>
              <a:gd name="connsiteX5" fmla="*/ 0 w 9144000"/>
              <a:gd name="connsiteY5" fmla="*/ 0 h 4399368"/>
              <a:gd name="connsiteX0" fmla="*/ 0 w 9144000"/>
              <a:gd name="connsiteY0" fmla="*/ 0 h 4811636"/>
              <a:gd name="connsiteX1" fmla="*/ 9144000 w 9144000"/>
              <a:gd name="connsiteY1" fmla="*/ 0 h 4811636"/>
              <a:gd name="connsiteX2" fmla="*/ 9131388 w 9144000"/>
              <a:gd name="connsiteY2" fmla="*/ 4399368 h 4811636"/>
              <a:gd name="connsiteX3" fmla="*/ 7870147 w 9144000"/>
              <a:gd name="connsiteY3" fmla="*/ 4811636 h 4811636"/>
              <a:gd name="connsiteX4" fmla="*/ 0 w 9144000"/>
              <a:gd name="connsiteY4" fmla="*/ 4329999 h 4811636"/>
              <a:gd name="connsiteX5" fmla="*/ 0 w 9144000"/>
              <a:gd name="connsiteY5" fmla="*/ 0 h 4811636"/>
              <a:gd name="connsiteX0" fmla="*/ 0 w 9144000"/>
              <a:gd name="connsiteY0" fmla="*/ 0 h 4975597"/>
              <a:gd name="connsiteX1" fmla="*/ 9144000 w 9144000"/>
              <a:gd name="connsiteY1" fmla="*/ 0 h 4975597"/>
              <a:gd name="connsiteX2" fmla="*/ 9131388 w 9144000"/>
              <a:gd name="connsiteY2" fmla="*/ 4399368 h 4975597"/>
              <a:gd name="connsiteX3" fmla="*/ 8135008 w 9144000"/>
              <a:gd name="connsiteY3" fmla="*/ 4975597 h 4975597"/>
              <a:gd name="connsiteX4" fmla="*/ 0 w 9144000"/>
              <a:gd name="connsiteY4" fmla="*/ 4329999 h 4975597"/>
              <a:gd name="connsiteX5" fmla="*/ 0 w 9144000"/>
              <a:gd name="connsiteY5" fmla="*/ 0 h 4975597"/>
              <a:gd name="connsiteX0" fmla="*/ 0 w 9150306"/>
              <a:gd name="connsiteY0" fmla="*/ 0 h 4975597"/>
              <a:gd name="connsiteX1" fmla="*/ 9144000 w 9150306"/>
              <a:gd name="connsiteY1" fmla="*/ 0 h 4975597"/>
              <a:gd name="connsiteX2" fmla="*/ 9150306 w 9150306"/>
              <a:gd name="connsiteY2" fmla="*/ 4393061 h 4975597"/>
              <a:gd name="connsiteX3" fmla="*/ 8135008 w 9150306"/>
              <a:gd name="connsiteY3" fmla="*/ 4975597 h 4975597"/>
              <a:gd name="connsiteX4" fmla="*/ 0 w 9150306"/>
              <a:gd name="connsiteY4" fmla="*/ 4329999 h 4975597"/>
              <a:gd name="connsiteX5" fmla="*/ 0 w 9150306"/>
              <a:gd name="connsiteY5" fmla="*/ 0 h 4975597"/>
              <a:gd name="connsiteX0" fmla="*/ 0 w 9162919"/>
              <a:gd name="connsiteY0" fmla="*/ 0 h 4975597"/>
              <a:gd name="connsiteX1" fmla="*/ 9144000 w 9162919"/>
              <a:gd name="connsiteY1" fmla="*/ 0 h 4975597"/>
              <a:gd name="connsiteX2" fmla="*/ 9162919 w 9162919"/>
              <a:gd name="connsiteY2" fmla="*/ 4639003 h 4975597"/>
              <a:gd name="connsiteX3" fmla="*/ 8135008 w 9162919"/>
              <a:gd name="connsiteY3" fmla="*/ 4975597 h 4975597"/>
              <a:gd name="connsiteX4" fmla="*/ 0 w 9162919"/>
              <a:gd name="connsiteY4" fmla="*/ 4329999 h 4975597"/>
              <a:gd name="connsiteX5" fmla="*/ 0 w 9162919"/>
              <a:gd name="connsiteY5" fmla="*/ 0 h 4975597"/>
              <a:gd name="connsiteX0" fmla="*/ 0 w 9162919"/>
              <a:gd name="connsiteY0" fmla="*/ 0 h 4975597"/>
              <a:gd name="connsiteX1" fmla="*/ 9144000 w 9162919"/>
              <a:gd name="connsiteY1" fmla="*/ 0 h 4975597"/>
              <a:gd name="connsiteX2" fmla="*/ 9162919 w 9162919"/>
              <a:gd name="connsiteY2" fmla="*/ 4639003 h 4975597"/>
              <a:gd name="connsiteX3" fmla="*/ 8135008 w 9162919"/>
              <a:gd name="connsiteY3" fmla="*/ 4975597 h 4975597"/>
              <a:gd name="connsiteX4" fmla="*/ 0 w 9162919"/>
              <a:gd name="connsiteY4" fmla="*/ 4399367 h 4975597"/>
              <a:gd name="connsiteX5" fmla="*/ 0 w 9162919"/>
              <a:gd name="connsiteY5" fmla="*/ 0 h 4975597"/>
              <a:gd name="connsiteX0" fmla="*/ 0 w 9162919"/>
              <a:gd name="connsiteY0" fmla="*/ 0 h 5019740"/>
              <a:gd name="connsiteX1" fmla="*/ 9144000 w 9162919"/>
              <a:gd name="connsiteY1" fmla="*/ 0 h 5019740"/>
              <a:gd name="connsiteX2" fmla="*/ 9162919 w 9162919"/>
              <a:gd name="connsiteY2" fmla="*/ 4639003 h 5019740"/>
              <a:gd name="connsiteX3" fmla="*/ 8141314 w 9162919"/>
              <a:gd name="connsiteY3" fmla="*/ 5019740 h 5019740"/>
              <a:gd name="connsiteX4" fmla="*/ 0 w 9162919"/>
              <a:gd name="connsiteY4" fmla="*/ 4399367 h 5019740"/>
              <a:gd name="connsiteX5" fmla="*/ 0 w 9162919"/>
              <a:gd name="connsiteY5" fmla="*/ 0 h 5019740"/>
              <a:gd name="connsiteX0" fmla="*/ 0 w 9162919"/>
              <a:gd name="connsiteY0" fmla="*/ 0 h 5019740"/>
              <a:gd name="connsiteX1" fmla="*/ 9144000 w 9162919"/>
              <a:gd name="connsiteY1" fmla="*/ 0 h 5019740"/>
              <a:gd name="connsiteX2" fmla="*/ 9162919 w 9162919"/>
              <a:gd name="connsiteY2" fmla="*/ 4260630 h 5019740"/>
              <a:gd name="connsiteX3" fmla="*/ 8141314 w 9162919"/>
              <a:gd name="connsiteY3" fmla="*/ 5019740 h 5019740"/>
              <a:gd name="connsiteX4" fmla="*/ 0 w 9162919"/>
              <a:gd name="connsiteY4" fmla="*/ 4399367 h 5019740"/>
              <a:gd name="connsiteX5" fmla="*/ 0 w 9162919"/>
              <a:gd name="connsiteY5" fmla="*/ 0 h 5019740"/>
              <a:gd name="connsiteX0" fmla="*/ 0 w 9162919"/>
              <a:gd name="connsiteY0" fmla="*/ 0 h 4710736"/>
              <a:gd name="connsiteX1" fmla="*/ 9144000 w 9162919"/>
              <a:gd name="connsiteY1" fmla="*/ 0 h 4710736"/>
              <a:gd name="connsiteX2" fmla="*/ 9162919 w 9162919"/>
              <a:gd name="connsiteY2" fmla="*/ 4260630 h 4710736"/>
              <a:gd name="connsiteX3" fmla="*/ 8570136 w 9162919"/>
              <a:gd name="connsiteY3" fmla="*/ 4710736 h 4710736"/>
              <a:gd name="connsiteX4" fmla="*/ 0 w 9162919"/>
              <a:gd name="connsiteY4" fmla="*/ 4399367 h 4710736"/>
              <a:gd name="connsiteX5" fmla="*/ 0 w 9162919"/>
              <a:gd name="connsiteY5" fmla="*/ 0 h 4710736"/>
              <a:gd name="connsiteX0" fmla="*/ 0 w 9162919"/>
              <a:gd name="connsiteY0" fmla="*/ 0 h 4799023"/>
              <a:gd name="connsiteX1" fmla="*/ 9144000 w 9162919"/>
              <a:gd name="connsiteY1" fmla="*/ 0 h 4799023"/>
              <a:gd name="connsiteX2" fmla="*/ 9162919 w 9162919"/>
              <a:gd name="connsiteY2" fmla="*/ 4260630 h 4799023"/>
              <a:gd name="connsiteX3" fmla="*/ 8160233 w 9162919"/>
              <a:gd name="connsiteY3" fmla="*/ 4799023 h 4799023"/>
              <a:gd name="connsiteX4" fmla="*/ 0 w 9162919"/>
              <a:gd name="connsiteY4" fmla="*/ 4399367 h 4799023"/>
              <a:gd name="connsiteX5" fmla="*/ 0 w 9162919"/>
              <a:gd name="connsiteY5" fmla="*/ 0 h 4799023"/>
              <a:gd name="connsiteX0" fmla="*/ 0 w 9162919"/>
              <a:gd name="connsiteY0" fmla="*/ 0 h 4799023"/>
              <a:gd name="connsiteX1" fmla="*/ 9144000 w 9162919"/>
              <a:gd name="connsiteY1" fmla="*/ 0 h 4799023"/>
              <a:gd name="connsiteX2" fmla="*/ 9162919 w 9162919"/>
              <a:gd name="connsiteY2" fmla="*/ 4380448 h 4799023"/>
              <a:gd name="connsiteX3" fmla="*/ 8160233 w 9162919"/>
              <a:gd name="connsiteY3" fmla="*/ 4799023 h 4799023"/>
              <a:gd name="connsiteX4" fmla="*/ 0 w 9162919"/>
              <a:gd name="connsiteY4" fmla="*/ 4399367 h 4799023"/>
              <a:gd name="connsiteX5" fmla="*/ 0 w 9162919"/>
              <a:gd name="connsiteY5" fmla="*/ 0 h 4799023"/>
              <a:gd name="connsiteX0" fmla="*/ 0 w 9162919"/>
              <a:gd name="connsiteY0" fmla="*/ 0 h 4799023"/>
              <a:gd name="connsiteX1" fmla="*/ 9144000 w 9162919"/>
              <a:gd name="connsiteY1" fmla="*/ 0 h 4799023"/>
              <a:gd name="connsiteX2" fmla="*/ 9162919 w 9162919"/>
              <a:gd name="connsiteY2" fmla="*/ 4380448 h 4799023"/>
              <a:gd name="connsiteX3" fmla="*/ 8160233 w 9162919"/>
              <a:gd name="connsiteY3" fmla="*/ 4799023 h 4799023"/>
              <a:gd name="connsiteX4" fmla="*/ 0 w 9162919"/>
              <a:gd name="connsiteY4" fmla="*/ 4355224 h 4799023"/>
              <a:gd name="connsiteX5" fmla="*/ 0 w 9162919"/>
              <a:gd name="connsiteY5" fmla="*/ 0 h 4799023"/>
              <a:gd name="connsiteX0" fmla="*/ 0 w 9162919"/>
              <a:gd name="connsiteY0" fmla="*/ 0 h 4805330"/>
              <a:gd name="connsiteX1" fmla="*/ 9144000 w 9162919"/>
              <a:gd name="connsiteY1" fmla="*/ 0 h 4805330"/>
              <a:gd name="connsiteX2" fmla="*/ 9162919 w 9162919"/>
              <a:gd name="connsiteY2" fmla="*/ 4380448 h 4805330"/>
              <a:gd name="connsiteX3" fmla="*/ 8469237 w 9162919"/>
              <a:gd name="connsiteY3" fmla="*/ 4805330 h 4805330"/>
              <a:gd name="connsiteX4" fmla="*/ 0 w 9162919"/>
              <a:gd name="connsiteY4" fmla="*/ 4355224 h 4805330"/>
              <a:gd name="connsiteX5" fmla="*/ 0 w 9162919"/>
              <a:gd name="connsiteY5" fmla="*/ 0 h 4805330"/>
              <a:gd name="connsiteX0" fmla="*/ 0 w 9145820"/>
              <a:gd name="connsiteY0" fmla="*/ 0 h 4805330"/>
              <a:gd name="connsiteX1" fmla="*/ 9144000 w 9145820"/>
              <a:gd name="connsiteY1" fmla="*/ 0 h 4805330"/>
              <a:gd name="connsiteX2" fmla="*/ 9144000 w 9145820"/>
              <a:gd name="connsiteY2" fmla="*/ 4405673 h 4805330"/>
              <a:gd name="connsiteX3" fmla="*/ 8469237 w 9145820"/>
              <a:gd name="connsiteY3" fmla="*/ 4805330 h 4805330"/>
              <a:gd name="connsiteX4" fmla="*/ 0 w 9145820"/>
              <a:gd name="connsiteY4" fmla="*/ 4355224 h 4805330"/>
              <a:gd name="connsiteX5" fmla="*/ 0 w 9145820"/>
              <a:gd name="connsiteY5" fmla="*/ 0 h 4805330"/>
              <a:gd name="connsiteX0" fmla="*/ 0 w 9162918"/>
              <a:gd name="connsiteY0" fmla="*/ 0 h 4805330"/>
              <a:gd name="connsiteX1" fmla="*/ 9144000 w 9162918"/>
              <a:gd name="connsiteY1" fmla="*/ 0 h 4805330"/>
              <a:gd name="connsiteX2" fmla="*/ 9162918 w 9162918"/>
              <a:gd name="connsiteY2" fmla="*/ 4405673 h 4805330"/>
              <a:gd name="connsiteX3" fmla="*/ 8469237 w 9162918"/>
              <a:gd name="connsiteY3" fmla="*/ 4805330 h 4805330"/>
              <a:gd name="connsiteX4" fmla="*/ 0 w 9162918"/>
              <a:gd name="connsiteY4" fmla="*/ 4355224 h 4805330"/>
              <a:gd name="connsiteX5" fmla="*/ 0 w 9162918"/>
              <a:gd name="connsiteY5" fmla="*/ 0 h 4805330"/>
              <a:gd name="connsiteX0" fmla="*/ 0 w 9162918"/>
              <a:gd name="connsiteY0" fmla="*/ 0 h 4805330"/>
              <a:gd name="connsiteX1" fmla="*/ 9144000 w 9162918"/>
              <a:gd name="connsiteY1" fmla="*/ 0 h 4805330"/>
              <a:gd name="connsiteX2" fmla="*/ 9162918 w 9162918"/>
              <a:gd name="connsiteY2" fmla="*/ 4405673 h 4805330"/>
              <a:gd name="connsiteX3" fmla="*/ 7668349 w 9162918"/>
              <a:gd name="connsiteY3" fmla="*/ 4805330 h 4805330"/>
              <a:gd name="connsiteX4" fmla="*/ 0 w 9162918"/>
              <a:gd name="connsiteY4" fmla="*/ 4355224 h 4805330"/>
              <a:gd name="connsiteX5" fmla="*/ 0 w 9162918"/>
              <a:gd name="connsiteY5" fmla="*/ 0 h 4805330"/>
              <a:gd name="connsiteX0" fmla="*/ 0 w 9162918"/>
              <a:gd name="connsiteY0" fmla="*/ 0 h 5007128"/>
              <a:gd name="connsiteX1" fmla="*/ 9144000 w 9162918"/>
              <a:gd name="connsiteY1" fmla="*/ 0 h 5007128"/>
              <a:gd name="connsiteX2" fmla="*/ 9162918 w 9162918"/>
              <a:gd name="connsiteY2" fmla="*/ 4405673 h 5007128"/>
              <a:gd name="connsiteX3" fmla="*/ 7882760 w 9162918"/>
              <a:gd name="connsiteY3" fmla="*/ 5007128 h 5007128"/>
              <a:gd name="connsiteX4" fmla="*/ 0 w 9162918"/>
              <a:gd name="connsiteY4" fmla="*/ 4355224 h 5007128"/>
              <a:gd name="connsiteX5" fmla="*/ 0 w 9162918"/>
              <a:gd name="connsiteY5" fmla="*/ 0 h 5007128"/>
              <a:gd name="connsiteX0" fmla="*/ 0 w 9162918"/>
              <a:gd name="connsiteY0" fmla="*/ 0 h 5019740"/>
              <a:gd name="connsiteX1" fmla="*/ 9144000 w 9162918"/>
              <a:gd name="connsiteY1" fmla="*/ 0 h 5019740"/>
              <a:gd name="connsiteX2" fmla="*/ 9162918 w 9162918"/>
              <a:gd name="connsiteY2" fmla="*/ 4405673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5019740"/>
              <a:gd name="connsiteX1" fmla="*/ 9144000 w 9162918"/>
              <a:gd name="connsiteY1" fmla="*/ 0 h 5019740"/>
              <a:gd name="connsiteX2" fmla="*/ 9162918 w 9162918"/>
              <a:gd name="connsiteY2" fmla="*/ 4336305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5019740"/>
              <a:gd name="connsiteX1" fmla="*/ 9144000 w 9162918"/>
              <a:gd name="connsiteY1" fmla="*/ 0 h 5019740"/>
              <a:gd name="connsiteX2" fmla="*/ 9162918 w 9162918"/>
              <a:gd name="connsiteY2" fmla="*/ 4355224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4937759"/>
              <a:gd name="connsiteX1" fmla="*/ 9144000 w 9162918"/>
              <a:gd name="connsiteY1" fmla="*/ 0 h 4937759"/>
              <a:gd name="connsiteX2" fmla="*/ 9162918 w 9162918"/>
              <a:gd name="connsiteY2" fmla="*/ 4355224 h 4937759"/>
              <a:gd name="connsiteX3" fmla="*/ 8469237 w 9162918"/>
              <a:gd name="connsiteY3" fmla="*/ 4937759 h 4937759"/>
              <a:gd name="connsiteX4" fmla="*/ 0 w 9162918"/>
              <a:gd name="connsiteY4" fmla="*/ 4355224 h 4937759"/>
              <a:gd name="connsiteX5" fmla="*/ 0 w 9162918"/>
              <a:gd name="connsiteY5" fmla="*/ 0 h 4937759"/>
              <a:gd name="connsiteX0" fmla="*/ 0 w 9162918"/>
              <a:gd name="connsiteY0" fmla="*/ 0 h 4862085"/>
              <a:gd name="connsiteX1" fmla="*/ 9144000 w 9162918"/>
              <a:gd name="connsiteY1" fmla="*/ 0 h 4862085"/>
              <a:gd name="connsiteX2" fmla="*/ 9162918 w 9162918"/>
              <a:gd name="connsiteY2" fmla="*/ 4355224 h 4862085"/>
              <a:gd name="connsiteX3" fmla="*/ 8469237 w 9162918"/>
              <a:gd name="connsiteY3" fmla="*/ 4862085 h 4862085"/>
              <a:gd name="connsiteX4" fmla="*/ 0 w 9162918"/>
              <a:gd name="connsiteY4" fmla="*/ 4355224 h 4862085"/>
              <a:gd name="connsiteX5" fmla="*/ 0 w 9162918"/>
              <a:gd name="connsiteY5" fmla="*/ 0 h 4862085"/>
              <a:gd name="connsiteX0" fmla="*/ 0 w 9162918"/>
              <a:gd name="connsiteY0" fmla="*/ 0 h 4496325"/>
              <a:gd name="connsiteX1" fmla="*/ 9144000 w 9162918"/>
              <a:gd name="connsiteY1" fmla="*/ 0 h 4496325"/>
              <a:gd name="connsiteX2" fmla="*/ 9162918 w 9162918"/>
              <a:gd name="connsiteY2" fmla="*/ 4355224 h 4496325"/>
              <a:gd name="connsiteX3" fmla="*/ 908095 w 9162918"/>
              <a:gd name="connsiteY3" fmla="*/ 4496325 h 4496325"/>
              <a:gd name="connsiteX4" fmla="*/ 0 w 9162918"/>
              <a:gd name="connsiteY4" fmla="*/ 4355224 h 4496325"/>
              <a:gd name="connsiteX5" fmla="*/ 0 w 9162918"/>
              <a:gd name="connsiteY5" fmla="*/ 0 h 4496325"/>
              <a:gd name="connsiteX0" fmla="*/ 6306 w 9169224"/>
              <a:gd name="connsiteY0" fmla="*/ 0 h 4496325"/>
              <a:gd name="connsiteX1" fmla="*/ 9150306 w 9169224"/>
              <a:gd name="connsiteY1" fmla="*/ 0 h 4496325"/>
              <a:gd name="connsiteX2" fmla="*/ 9169224 w 9169224"/>
              <a:gd name="connsiteY2" fmla="*/ 4355224 h 4496325"/>
              <a:gd name="connsiteX3" fmla="*/ 914401 w 9169224"/>
              <a:gd name="connsiteY3" fmla="*/ 4496325 h 4496325"/>
              <a:gd name="connsiteX4" fmla="*/ 0 w 9169224"/>
              <a:gd name="connsiteY4" fmla="*/ 3869646 h 4496325"/>
              <a:gd name="connsiteX5" fmla="*/ 6306 w 9169224"/>
              <a:gd name="connsiteY5" fmla="*/ 0 h 4496325"/>
              <a:gd name="connsiteX0" fmla="*/ 6306 w 9169224"/>
              <a:gd name="connsiteY0" fmla="*/ 0 h 4389120"/>
              <a:gd name="connsiteX1" fmla="*/ 9150306 w 9169224"/>
              <a:gd name="connsiteY1" fmla="*/ 0 h 4389120"/>
              <a:gd name="connsiteX2" fmla="*/ 9169224 w 9169224"/>
              <a:gd name="connsiteY2" fmla="*/ 4355224 h 4389120"/>
              <a:gd name="connsiteX3" fmla="*/ 706296 w 9169224"/>
              <a:gd name="connsiteY3" fmla="*/ 4389120 h 4389120"/>
              <a:gd name="connsiteX4" fmla="*/ 0 w 9169224"/>
              <a:gd name="connsiteY4" fmla="*/ 3869646 h 4389120"/>
              <a:gd name="connsiteX5" fmla="*/ 6306 w 9169224"/>
              <a:gd name="connsiteY5" fmla="*/ 0 h 4389120"/>
              <a:gd name="connsiteX0" fmla="*/ 6306 w 9156612"/>
              <a:gd name="connsiteY0" fmla="*/ 0 h 4859720"/>
              <a:gd name="connsiteX1" fmla="*/ 9150306 w 9156612"/>
              <a:gd name="connsiteY1" fmla="*/ 0 h 4859720"/>
              <a:gd name="connsiteX2" fmla="*/ 9156612 w 9156612"/>
              <a:gd name="connsiteY2" fmla="*/ 4859720 h 4859720"/>
              <a:gd name="connsiteX3" fmla="*/ 706296 w 9156612"/>
              <a:gd name="connsiteY3" fmla="*/ 4389120 h 4859720"/>
              <a:gd name="connsiteX4" fmla="*/ 0 w 9156612"/>
              <a:gd name="connsiteY4" fmla="*/ 3869646 h 4859720"/>
              <a:gd name="connsiteX5" fmla="*/ 6306 w 9156612"/>
              <a:gd name="connsiteY5" fmla="*/ 0 h 4859720"/>
              <a:gd name="connsiteX0" fmla="*/ 6306 w 9162918"/>
              <a:gd name="connsiteY0" fmla="*/ 0 h 4765127"/>
              <a:gd name="connsiteX1" fmla="*/ 9150306 w 9162918"/>
              <a:gd name="connsiteY1" fmla="*/ 0 h 4765127"/>
              <a:gd name="connsiteX2" fmla="*/ 9162918 w 9162918"/>
              <a:gd name="connsiteY2" fmla="*/ 4765127 h 4765127"/>
              <a:gd name="connsiteX3" fmla="*/ 706296 w 9162918"/>
              <a:gd name="connsiteY3" fmla="*/ 4389120 h 4765127"/>
              <a:gd name="connsiteX4" fmla="*/ 0 w 9162918"/>
              <a:gd name="connsiteY4" fmla="*/ 3869646 h 4765127"/>
              <a:gd name="connsiteX5" fmla="*/ 6306 w 9162918"/>
              <a:gd name="connsiteY5" fmla="*/ 0 h 4765127"/>
              <a:gd name="connsiteX0" fmla="*/ 6306 w 9162918"/>
              <a:gd name="connsiteY0" fmla="*/ 0 h 4765127"/>
              <a:gd name="connsiteX1" fmla="*/ 9150306 w 9162918"/>
              <a:gd name="connsiteY1" fmla="*/ 0 h 4765127"/>
              <a:gd name="connsiteX2" fmla="*/ 9162918 w 9162918"/>
              <a:gd name="connsiteY2" fmla="*/ 4765127 h 4765127"/>
              <a:gd name="connsiteX3" fmla="*/ 681071 w 9162918"/>
              <a:gd name="connsiteY3" fmla="*/ 4420651 h 4765127"/>
              <a:gd name="connsiteX4" fmla="*/ 0 w 9162918"/>
              <a:gd name="connsiteY4" fmla="*/ 3869646 h 4765127"/>
              <a:gd name="connsiteX5" fmla="*/ 6306 w 9162918"/>
              <a:gd name="connsiteY5" fmla="*/ 0 h 4765127"/>
              <a:gd name="connsiteX0" fmla="*/ 6306 w 9151017"/>
              <a:gd name="connsiteY0" fmla="*/ 0 h 4420651"/>
              <a:gd name="connsiteX1" fmla="*/ 9150306 w 9151017"/>
              <a:gd name="connsiteY1" fmla="*/ 0 h 4420651"/>
              <a:gd name="connsiteX2" fmla="*/ 9125081 w 9151017"/>
              <a:gd name="connsiteY2" fmla="*/ 4020995 h 4420651"/>
              <a:gd name="connsiteX3" fmla="*/ 681071 w 9151017"/>
              <a:gd name="connsiteY3" fmla="*/ 4420651 h 4420651"/>
              <a:gd name="connsiteX4" fmla="*/ 0 w 9151017"/>
              <a:gd name="connsiteY4" fmla="*/ 3869646 h 4420651"/>
              <a:gd name="connsiteX5" fmla="*/ 6306 w 9151017"/>
              <a:gd name="connsiteY5" fmla="*/ 0 h 4420651"/>
              <a:gd name="connsiteX0" fmla="*/ 6306 w 9156612"/>
              <a:gd name="connsiteY0" fmla="*/ 0 h 4420651"/>
              <a:gd name="connsiteX1" fmla="*/ 9150306 w 9156612"/>
              <a:gd name="connsiteY1" fmla="*/ 0 h 4420651"/>
              <a:gd name="connsiteX2" fmla="*/ 9156612 w 9156612"/>
              <a:gd name="connsiteY2" fmla="*/ 4027301 h 4420651"/>
              <a:gd name="connsiteX3" fmla="*/ 681071 w 9156612"/>
              <a:gd name="connsiteY3" fmla="*/ 4420651 h 4420651"/>
              <a:gd name="connsiteX4" fmla="*/ 0 w 9156612"/>
              <a:gd name="connsiteY4" fmla="*/ 3869646 h 4420651"/>
              <a:gd name="connsiteX5" fmla="*/ 6306 w 9156612"/>
              <a:gd name="connsiteY5" fmla="*/ 0 h 4420651"/>
              <a:gd name="connsiteX0" fmla="*/ 6306 w 9151326"/>
              <a:gd name="connsiteY0" fmla="*/ 0 h 4420651"/>
              <a:gd name="connsiteX1" fmla="*/ 9150306 w 9151326"/>
              <a:gd name="connsiteY1" fmla="*/ 0 h 4420651"/>
              <a:gd name="connsiteX2" fmla="*/ 9137694 w 9151326"/>
              <a:gd name="connsiteY2" fmla="*/ 4166038 h 4420651"/>
              <a:gd name="connsiteX3" fmla="*/ 681071 w 9151326"/>
              <a:gd name="connsiteY3" fmla="*/ 4420651 h 4420651"/>
              <a:gd name="connsiteX4" fmla="*/ 0 w 9151326"/>
              <a:gd name="connsiteY4" fmla="*/ 3869646 h 4420651"/>
              <a:gd name="connsiteX5" fmla="*/ 6306 w 9151326"/>
              <a:gd name="connsiteY5" fmla="*/ 0 h 4420651"/>
              <a:gd name="connsiteX0" fmla="*/ 6306 w 9151326"/>
              <a:gd name="connsiteY0" fmla="*/ 0 h 4464794"/>
              <a:gd name="connsiteX1" fmla="*/ 9150306 w 9151326"/>
              <a:gd name="connsiteY1" fmla="*/ 0 h 4464794"/>
              <a:gd name="connsiteX2" fmla="*/ 9137694 w 9151326"/>
              <a:gd name="connsiteY2" fmla="*/ 4166038 h 4464794"/>
              <a:gd name="connsiteX3" fmla="*/ 674765 w 9151326"/>
              <a:gd name="connsiteY3" fmla="*/ 4464794 h 4464794"/>
              <a:gd name="connsiteX4" fmla="*/ 0 w 9151326"/>
              <a:gd name="connsiteY4" fmla="*/ 3869646 h 4464794"/>
              <a:gd name="connsiteX5" fmla="*/ 6306 w 9151326"/>
              <a:gd name="connsiteY5" fmla="*/ 0 h 4464794"/>
              <a:gd name="connsiteX0" fmla="*/ 6306 w 9162918"/>
              <a:gd name="connsiteY0" fmla="*/ 0 h 4464794"/>
              <a:gd name="connsiteX1" fmla="*/ 9150306 w 9162918"/>
              <a:gd name="connsiteY1" fmla="*/ 0 h 4464794"/>
              <a:gd name="connsiteX2" fmla="*/ 9162918 w 9162918"/>
              <a:gd name="connsiteY2" fmla="*/ 4178651 h 4464794"/>
              <a:gd name="connsiteX3" fmla="*/ 674765 w 9162918"/>
              <a:gd name="connsiteY3" fmla="*/ 4464794 h 4464794"/>
              <a:gd name="connsiteX4" fmla="*/ 0 w 9162918"/>
              <a:gd name="connsiteY4" fmla="*/ 3869646 h 4464794"/>
              <a:gd name="connsiteX5" fmla="*/ 6306 w 9162918"/>
              <a:gd name="connsiteY5" fmla="*/ 0 h 446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62918" h="4464794">
                <a:moveTo>
                  <a:pt x="6306" y="0"/>
                </a:moveTo>
                <a:lnTo>
                  <a:pt x="9150306" y="0"/>
                </a:lnTo>
                <a:cubicBezTo>
                  <a:pt x="9156612" y="1546334"/>
                  <a:pt x="9156612" y="2632317"/>
                  <a:pt x="9162918" y="4178651"/>
                </a:cubicBezTo>
                <a:lnTo>
                  <a:pt x="674765" y="4464794"/>
                </a:lnTo>
                <a:lnTo>
                  <a:pt x="0" y="3869646"/>
                </a:lnTo>
                <a:lnTo>
                  <a:pt x="6306" y="0"/>
                </a:lnTo>
                <a:close/>
              </a:path>
            </a:pathLst>
          </a:cu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4" name="Titel 1"/>
          <p:cNvSpPr>
            <a:spLocks noGrp="1"/>
          </p:cNvSpPr>
          <p:nvPr>
            <p:ph type="title" hasCustomPrompt="1"/>
          </p:nvPr>
        </p:nvSpPr>
        <p:spPr>
          <a:xfrm>
            <a:off x="668338" y="699542"/>
            <a:ext cx="7807324" cy="3046988"/>
          </a:xfrm>
        </p:spPr>
        <p:txBody>
          <a:bodyPr wrap="square" anchor="ctr">
            <a:normAutofit/>
          </a:bodyPr>
          <a:lstStyle>
            <a:lvl1pPr algn="ctr">
              <a:defRPr sz="4800" b="1" baseline="0">
                <a:solidFill>
                  <a:schemeClr val="bg1"/>
                </a:solidFill>
                <a:latin typeface="Titillium" pitchFamily="50" charset="0"/>
              </a:defRPr>
            </a:lvl1pPr>
          </a:lstStyle>
          <a:p>
            <a:r>
              <a:rPr lang="de-CH" dirty="0"/>
              <a:t>Hervorzuhebender Text</a:t>
            </a:r>
          </a:p>
        </p:txBody>
      </p:sp>
      <p:sp>
        <p:nvSpPr>
          <p:cNvPr id="6"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7"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3691839557"/>
      </p:ext>
    </p:extLst>
  </p:cSld>
  <p:clrMapOvr>
    <a:masterClrMapping/>
  </p:clrMapOvr>
  <p:extLst>
    <p:ext uri="{DCECCB84-F9BA-43D5-87BE-67443E8EF086}">
      <p15:sldGuideLst xmlns:p15="http://schemas.microsoft.com/office/powerpoint/2012/main">
        <p15:guide id="1" orient="horz" pos="2741"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rvorhebung, Spickel rechts">
    <p:spTree>
      <p:nvGrpSpPr>
        <p:cNvPr id="1" name=""/>
        <p:cNvGrpSpPr/>
        <p:nvPr/>
      </p:nvGrpSpPr>
      <p:grpSpPr>
        <a:xfrm>
          <a:off x="0" y="0"/>
          <a:ext cx="0" cy="0"/>
          <a:chOff x="0" y="0"/>
          <a:chExt cx="0" cy="0"/>
        </a:xfrm>
      </p:grpSpPr>
      <p:sp>
        <p:nvSpPr>
          <p:cNvPr id="3" name="Rechteck 2"/>
          <p:cNvSpPr/>
          <p:nvPr userDrawn="1"/>
        </p:nvSpPr>
        <p:spPr>
          <a:xfrm>
            <a:off x="-13926" y="1"/>
            <a:ext cx="9170538" cy="4990574"/>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4361530 h 5143500"/>
              <a:gd name="connsiteX4" fmla="*/ 0 w 9144000"/>
              <a:gd name="connsiteY4" fmla="*/ 0 h 5143500"/>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4329999 h 5143500"/>
              <a:gd name="connsiteX4" fmla="*/ 0 w 9144000"/>
              <a:gd name="connsiteY4" fmla="*/ 0 h 5143500"/>
              <a:gd name="connsiteX0" fmla="*/ 0 w 9144000"/>
              <a:gd name="connsiteY0" fmla="*/ 0 h 4399368"/>
              <a:gd name="connsiteX1" fmla="*/ 9144000 w 9144000"/>
              <a:gd name="connsiteY1" fmla="*/ 0 h 4399368"/>
              <a:gd name="connsiteX2" fmla="*/ 9131388 w 9144000"/>
              <a:gd name="connsiteY2" fmla="*/ 4399368 h 4399368"/>
              <a:gd name="connsiteX3" fmla="*/ 0 w 9144000"/>
              <a:gd name="connsiteY3" fmla="*/ 4329999 h 4399368"/>
              <a:gd name="connsiteX4" fmla="*/ 0 w 9144000"/>
              <a:gd name="connsiteY4" fmla="*/ 0 h 4399368"/>
              <a:gd name="connsiteX0" fmla="*/ 0 w 9144000"/>
              <a:gd name="connsiteY0" fmla="*/ 0 h 4399368"/>
              <a:gd name="connsiteX1" fmla="*/ 9144000 w 9144000"/>
              <a:gd name="connsiteY1" fmla="*/ 0 h 4399368"/>
              <a:gd name="connsiteX2" fmla="*/ 9131388 w 9144000"/>
              <a:gd name="connsiteY2" fmla="*/ 4399368 h 4399368"/>
              <a:gd name="connsiteX3" fmla="*/ 5328745 w 9144000"/>
              <a:gd name="connsiteY3" fmla="*/ 4370201 h 4399368"/>
              <a:gd name="connsiteX4" fmla="*/ 0 w 9144000"/>
              <a:gd name="connsiteY4" fmla="*/ 4329999 h 4399368"/>
              <a:gd name="connsiteX5" fmla="*/ 0 w 9144000"/>
              <a:gd name="connsiteY5" fmla="*/ 0 h 4399368"/>
              <a:gd name="connsiteX0" fmla="*/ 0 w 9144000"/>
              <a:gd name="connsiteY0" fmla="*/ 0 h 4811636"/>
              <a:gd name="connsiteX1" fmla="*/ 9144000 w 9144000"/>
              <a:gd name="connsiteY1" fmla="*/ 0 h 4811636"/>
              <a:gd name="connsiteX2" fmla="*/ 9131388 w 9144000"/>
              <a:gd name="connsiteY2" fmla="*/ 4399368 h 4811636"/>
              <a:gd name="connsiteX3" fmla="*/ 7870147 w 9144000"/>
              <a:gd name="connsiteY3" fmla="*/ 4811636 h 4811636"/>
              <a:gd name="connsiteX4" fmla="*/ 0 w 9144000"/>
              <a:gd name="connsiteY4" fmla="*/ 4329999 h 4811636"/>
              <a:gd name="connsiteX5" fmla="*/ 0 w 9144000"/>
              <a:gd name="connsiteY5" fmla="*/ 0 h 4811636"/>
              <a:gd name="connsiteX0" fmla="*/ 0 w 9144000"/>
              <a:gd name="connsiteY0" fmla="*/ 0 h 4975597"/>
              <a:gd name="connsiteX1" fmla="*/ 9144000 w 9144000"/>
              <a:gd name="connsiteY1" fmla="*/ 0 h 4975597"/>
              <a:gd name="connsiteX2" fmla="*/ 9131388 w 9144000"/>
              <a:gd name="connsiteY2" fmla="*/ 4399368 h 4975597"/>
              <a:gd name="connsiteX3" fmla="*/ 8135008 w 9144000"/>
              <a:gd name="connsiteY3" fmla="*/ 4975597 h 4975597"/>
              <a:gd name="connsiteX4" fmla="*/ 0 w 9144000"/>
              <a:gd name="connsiteY4" fmla="*/ 4329999 h 4975597"/>
              <a:gd name="connsiteX5" fmla="*/ 0 w 9144000"/>
              <a:gd name="connsiteY5" fmla="*/ 0 h 4975597"/>
              <a:gd name="connsiteX0" fmla="*/ 0 w 9150306"/>
              <a:gd name="connsiteY0" fmla="*/ 0 h 4975597"/>
              <a:gd name="connsiteX1" fmla="*/ 9144000 w 9150306"/>
              <a:gd name="connsiteY1" fmla="*/ 0 h 4975597"/>
              <a:gd name="connsiteX2" fmla="*/ 9150306 w 9150306"/>
              <a:gd name="connsiteY2" fmla="*/ 4393061 h 4975597"/>
              <a:gd name="connsiteX3" fmla="*/ 8135008 w 9150306"/>
              <a:gd name="connsiteY3" fmla="*/ 4975597 h 4975597"/>
              <a:gd name="connsiteX4" fmla="*/ 0 w 9150306"/>
              <a:gd name="connsiteY4" fmla="*/ 4329999 h 4975597"/>
              <a:gd name="connsiteX5" fmla="*/ 0 w 9150306"/>
              <a:gd name="connsiteY5" fmla="*/ 0 h 4975597"/>
              <a:gd name="connsiteX0" fmla="*/ 0 w 9162919"/>
              <a:gd name="connsiteY0" fmla="*/ 0 h 4975597"/>
              <a:gd name="connsiteX1" fmla="*/ 9144000 w 9162919"/>
              <a:gd name="connsiteY1" fmla="*/ 0 h 4975597"/>
              <a:gd name="connsiteX2" fmla="*/ 9162919 w 9162919"/>
              <a:gd name="connsiteY2" fmla="*/ 4639003 h 4975597"/>
              <a:gd name="connsiteX3" fmla="*/ 8135008 w 9162919"/>
              <a:gd name="connsiteY3" fmla="*/ 4975597 h 4975597"/>
              <a:gd name="connsiteX4" fmla="*/ 0 w 9162919"/>
              <a:gd name="connsiteY4" fmla="*/ 4329999 h 4975597"/>
              <a:gd name="connsiteX5" fmla="*/ 0 w 9162919"/>
              <a:gd name="connsiteY5" fmla="*/ 0 h 4975597"/>
              <a:gd name="connsiteX0" fmla="*/ 0 w 9162919"/>
              <a:gd name="connsiteY0" fmla="*/ 0 h 4975597"/>
              <a:gd name="connsiteX1" fmla="*/ 9144000 w 9162919"/>
              <a:gd name="connsiteY1" fmla="*/ 0 h 4975597"/>
              <a:gd name="connsiteX2" fmla="*/ 9162919 w 9162919"/>
              <a:gd name="connsiteY2" fmla="*/ 4639003 h 4975597"/>
              <a:gd name="connsiteX3" fmla="*/ 8135008 w 9162919"/>
              <a:gd name="connsiteY3" fmla="*/ 4975597 h 4975597"/>
              <a:gd name="connsiteX4" fmla="*/ 0 w 9162919"/>
              <a:gd name="connsiteY4" fmla="*/ 4399367 h 4975597"/>
              <a:gd name="connsiteX5" fmla="*/ 0 w 9162919"/>
              <a:gd name="connsiteY5" fmla="*/ 0 h 4975597"/>
              <a:gd name="connsiteX0" fmla="*/ 0 w 9162919"/>
              <a:gd name="connsiteY0" fmla="*/ 0 h 5019740"/>
              <a:gd name="connsiteX1" fmla="*/ 9144000 w 9162919"/>
              <a:gd name="connsiteY1" fmla="*/ 0 h 5019740"/>
              <a:gd name="connsiteX2" fmla="*/ 9162919 w 9162919"/>
              <a:gd name="connsiteY2" fmla="*/ 4639003 h 5019740"/>
              <a:gd name="connsiteX3" fmla="*/ 8141314 w 9162919"/>
              <a:gd name="connsiteY3" fmla="*/ 5019740 h 5019740"/>
              <a:gd name="connsiteX4" fmla="*/ 0 w 9162919"/>
              <a:gd name="connsiteY4" fmla="*/ 4399367 h 5019740"/>
              <a:gd name="connsiteX5" fmla="*/ 0 w 9162919"/>
              <a:gd name="connsiteY5" fmla="*/ 0 h 5019740"/>
              <a:gd name="connsiteX0" fmla="*/ 0 w 9162919"/>
              <a:gd name="connsiteY0" fmla="*/ 0 h 5019740"/>
              <a:gd name="connsiteX1" fmla="*/ 9144000 w 9162919"/>
              <a:gd name="connsiteY1" fmla="*/ 0 h 5019740"/>
              <a:gd name="connsiteX2" fmla="*/ 9162919 w 9162919"/>
              <a:gd name="connsiteY2" fmla="*/ 4260630 h 5019740"/>
              <a:gd name="connsiteX3" fmla="*/ 8141314 w 9162919"/>
              <a:gd name="connsiteY3" fmla="*/ 5019740 h 5019740"/>
              <a:gd name="connsiteX4" fmla="*/ 0 w 9162919"/>
              <a:gd name="connsiteY4" fmla="*/ 4399367 h 5019740"/>
              <a:gd name="connsiteX5" fmla="*/ 0 w 9162919"/>
              <a:gd name="connsiteY5" fmla="*/ 0 h 5019740"/>
              <a:gd name="connsiteX0" fmla="*/ 0 w 9162919"/>
              <a:gd name="connsiteY0" fmla="*/ 0 h 4710736"/>
              <a:gd name="connsiteX1" fmla="*/ 9144000 w 9162919"/>
              <a:gd name="connsiteY1" fmla="*/ 0 h 4710736"/>
              <a:gd name="connsiteX2" fmla="*/ 9162919 w 9162919"/>
              <a:gd name="connsiteY2" fmla="*/ 4260630 h 4710736"/>
              <a:gd name="connsiteX3" fmla="*/ 8570136 w 9162919"/>
              <a:gd name="connsiteY3" fmla="*/ 4710736 h 4710736"/>
              <a:gd name="connsiteX4" fmla="*/ 0 w 9162919"/>
              <a:gd name="connsiteY4" fmla="*/ 4399367 h 4710736"/>
              <a:gd name="connsiteX5" fmla="*/ 0 w 9162919"/>
              <a:gd name="connsiteY5" fmla="*/ 0 h 4710736"/>
              <a:gd name="connsiteX0" fmla="*/ 0 w 9162919"/>
              <a:gd name="connsiteY0" fmla="*/ 0 h 4799023"/>
              <a:gd name="connsiteX1" fmla="*/ 9144000 w 9162919"/>
              <a:gd name="connsiteY1" fmla="*/ 0 h 4799023"/>
              <a:gd name="connsiteX2" fmla="*/ 9162919 w 9162919"/>
              <a:gd name="connsiteY2" fmla="*/ 4260630 h 4799023"/>
              <a:gd name="connsiteX3" fmla="*/ 8160233 w 9162919"/>
              <a:gd name="connsiteY3" fmla="*/ 4799023 h 4799023"/>
              <a:gd name="connsiteX4" fmla="*/ 0 w 9162919"/>
              <a:gd name="connsiteY4" fmla="*/ 4399367 h 4799023"/>
              <a:gd name="connsiteX5" fmla="*/ 0 w 9162919"/>
              <a:gd name="connsiteY5" fmla="*/ 0 h 4799023"/>
              <a:gd name="connsiteX0" fmla="*/ 0 w 9162919"/>
              <a:gd name="connsiteY0" fmla="*/ 0 h 4799023"/>
              <a:gd name="connsiteX1" fmla="*/ 9144000 w 9162919"/>
              <a:gd name="connsiteY1" fmla="*/ 0 h 4799023"/>
              <a:gd name="connsiteX2" fmla="*/ 9162919 w 9162919"/>
              <a:gd name="connsiteY2" fmla="*/ 4380448 h 4799023"/>
              <a:gd name="connsiteX3" fmla="*/ 8160233 w 9162919"/>
              <a:gd name="connsiteY3" fmla="*/ 4799023 h 4799023"/>
              <a:gd name="connsiteX4" fmla="*/ 0 w 9162919"/>
              <a:gd name="connsiteY4" fmla="*/ 4399367 h 4799023"/>
              <a:gd name="connsiteX5" fmla="*/ 0 w 9162919"/>
              <a:gd name="connsiteY5" fmla="*/ 0 h 4799023"/>
              <a:gd name="connsiteX0" fmla="*/ 0 w 9162919"/>
              <a:gd name="connsiteY0" fmla="*/ 0 h 4799023"/>
              <a:gd name="connsiteX1" fmla="*/ 9144000 w 9162919"/>
              <a:gd name="connsiteY1" fmla="*/ 0 h 4799023"/>
              <a:gd name="connsiteX2" fmla="*/ 9162919 w 9162919"/>
              <a:gd name="connsiteY2" fmla="*/ 4380448 h 4799023"/>
              <a:gd name="connsiteX3" fmla="*/ 8160233 w 9162919"/>
              <a:gd name="connsiteY3" fmla="*/ 4799023 h 4799023"/>
              <a:gd name="connsiteX4" fmla="*/ 0 w 9162919"/>
              <a:gd name="connsiteY4" fmla="*/ 4355224 h 4799023"/>
              <a:gd name="connsiteX5" fmla="*/ 0 w 9162919"/>
              <a:gd name="connsiteY5" fmla="*/ 0 h 4799023"/>
              <a:gd name="connsiteX0" fmla="*/ 0 w 9162919"/>
              <a:gd name="connsiteY0" fmla="*/ 0 h 4805330"/>
              <a:gd name="connsiteX1" fmla="*/ 9144000 w 9162919"/>
              <a:gd name="connsiteY1" fmla="*/ 0 h 4805330"/>
              <a:gd name="connsiteX2" fmla="*/ 9162919 w 9162919"/>
              <a:gd name="connsiteY2" fmla="*/ 4380448 h 4805330"/>
              <a:gd name="connsiteX3" fmla="*/ 8469237 w 9162919"/>
              <a:gd name="connsiteY3" fmla="*/ 4805330 h 4805330"/>
              <a:gd name="connsiteX4" fmla="*/ 0 w 9162919"/>
              <a:gd name="connsiteY4" fmla="*/ 4355224 h 4805330"/>
              <a:gd name="connsiteX5" fmla="*/ 0 w 9162919"/>
              <a:gd name="connsiteY5" fmla="*/ 0 h 4805330"/>
              <a:gd name="connsiteX0" fmla="*/ 0 w 9145820"/>
              <a:gd name="connsiteY0" fmla="*/ 0 h 4805330"/>
              <a:gd name="connsiteX1" fmla="*/ 9144000 w 9145820"/>
              <a:gd name="connsiteY1" fmla="*/ 0 h 4805330"/>
              <a:gd name="connsiteX2" fmla="*/ 9144000 w 9145820"/>
              <a:gd name="connsiteY2" fmla="*/ 4405673 h 4805330"/>
              <a:gd name="connsiteX3" fmla="*/ 8469237 w 9145820"/>
              <a:gd name="connsiteY3" fmla="*/ 4805330 h 4805330"/>
              <a:gd name="connsiteX4" fmla="*/ 0 w 9145820"/>
              <a:gd name="connsiteY4" fmla="*/ 4355224 h 4805330"/>
              <a:gd name="connsiteX5" fmla="*/ 0 w 9145820"/>
              <a:gd name="connsiteY5" fmla="*/ 0 h 4805330"/>
              <a:gd name="connsiteX0" fmla="*/ 0 w 9162918"/>
              <a:gd name="connsiteY0" fmla="*/ 0 h 4805330"/>
              <a:gd name="connsiteX1" fmla="*/ 9144000 w 9162918"/>
              <a:gd name="connsiteY1" fmla="*/ 0 h 4805330"/>
              <a:gd name="connsiteX2" fmla="*/ 9162918 w 9162918"/>
              <a:gd name="connsiteY2" fmla="*/ 4405673 h 4805330"/>
              <a:gd name="connsiteX3" fmla="*/ 8469237 w 9162918"/>
              <a:gd name="connsiteY3" fmla="*/ 4805330 h 4805330"/>
              <a:gd name="connsiteX4" fmla="*/ 0 w 9162918"/>
              <a:gd name="connsiteY4" fmla="*/ 4355224 h 4805330"/>
              <a:gd name="connsiteX5" fmla="*/ 0 w 9162918"/>
              <a:gd name="connsiteY5" fmla="*/ 0 h 4805330"/>
              <a:gd name="connsiteX0" fmla="*/ 0 w 9162918"/>
              <a:gd name="connsiteY0" fmla="*/ 0 h 4805330"/>
              <a:gd name="connsiteX1" fmla="*/ 9144000 w 9162918"/>
              <a:gd name="connsiteY1" fmla="*/ 0 h 4805330"/>
              <a:gd name="connsiteX2" fmla="*/ 9162918 w 9162918"/>
              <a:gd name="connsiteY2" fmla="*/ 4405673 h 4805330"/>
              <a:gd name="connsiteX3" fmla="*/ 7668349 w 9162918"/>
              <a:gd name="connsiteY3" fmla="*/ 4805330 h 4805330"/>
              <a:gd name="connsiteX4" fmla="*/ 0 w 9162918"/>
              <a:gd name="connsiteY4" fmla="*/ 4355224 h 4805330"/>
              <a:gd name="connsiteX5" fmla="*/ 0 w 9162918"/>
              <a:gd name="connsiteY5" fmla="*/ 0 h 4805330"/>
              <a:gd name="connsiteX0" fmla="*/ 0 w 9162918"/>
              <a:gd name="connsiteY0" fmla="*/ 0 h 5007128"/>
              <a:gd name="connsiteX1" fmla="*/ 9144000 w 9162918"/>
              <a:gd name="connsiteY1" fmla="*/ 0 h 5007128"/>
              <a:gd name="connsiteX2" fmla="*/ 9162918 w 9162918"/>
              <a:gd name="connsiteY2" fmla="*/ 4405673 h 5007128"/>
              <a:gd name="connsiteX3" fmla="*/ 7882760 w 9162918"/>
              <a:gd name="connsiteY3" fmla="*/ 5007128 h 5007128"/>
              <a:gd name="connsiteX4" fmla="*/ 0 w 9162918"/>
              <a:gd name="connsiteY4" fmla="*/ 4355224 h 5007128"/>
              <a:gd name="connsiteX5" fmla="*/ 0 w 9162918"/>
              <a:gd name="connsiteY5" fmla="*/ 0 h 5007128"/>
              <a:gd name="connsiteX0" fmla="*/ 0 w 9162918"/>
              <a:gd name="connsiteY0" fmla="*/ 0 h 5019740"/>
              <a:gd name="connsiteX1" fmla="*/ 9144000 w 9162918"/>
              <a:gd name="connsiteY1" fmla="*/ 0 h 5019740"/>
              <a:gd name="connsiteX2" fmla="*/ 9162918 w 9162918"/>
              <a:gd name="connsiteY2" fmla="*/ 4405673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5019740"/>
              <a:gd name="connsiteX1" fmla="*/ 9144000 w 9162918"/>
              <a:gd name="connsiteY1" fmla="*/ 0 h 5019740"/>
              <a:gd name="connsiteX2" fmla="*/ 9162918 w 9162918"/>
              <a:gd name="connsiteY2" fmla="*/ 4336305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5019740"/>
              <a:gd name="connsiteX1" fmla="*/ 9144000 w 9162918"/>
              <a:gd name="connsiteY1" fmla="*/ 0 h 5019740"/>
              <a:gd name="connsiteX2" fmla="*/ 9162918 w 9162918"/>
              <a:gd name="connsiteY2" fmla="*/ 4355224 h 5019740"/>
              <a:gd name="connsiteX3" fmla="*/ 8141314 w 9162918"/>
              <a:gd name="connsiteY3" fmla="*/ 5019740 h 5019740"/>
              <a:gd name="connsiteX4" fmla="*/ 0 w 9162918"/>
              <a:gd name="connsiteY4" fmla="*/ 4355224 h 5019740"/>
              <a:gd name="connsiteX5" fmla="*/ 0 w 9162918"/>
              <a:gd name="connsiteY5" fmla="*/ 0 h 5019740"/>
              <a:gd name="connsiteX0" fmla="*/ 0 w 9162918"/>
              <a:gd name="connsiteY0" fmla="*/ 0 h 4937759"/>
              <a:gd name="connsiteX1" fmla="*/ 9144000 w 9162918"/>
              <a:gd name="connsiteY1" fmla="*/ 0 h 4937759"/>
              <a:gd name="connsiteX2" fmla="*/ 9162918 w 9162918"/>
              <a:gd name="connsiteY2" fmla="*/ 4355224 h 4937759"/>
              <a:gd name="connsiteX3" fmla="*/ 8469237 w 9162918"/>
              <a:gd name="connsiteY3" fmla="*/ 4937759 h 4937759"/>
              <a:gd name="connsiteX4" fmla="*/ 0 w 9162918"/>
              <a:gd name="connsiteY4" fmla="*/ 4355224 h 4937759"/>
              <a:gd name="connsiteX5" fmla="*/ 0 w 9162918"/>
              <a:gd name="connsiteY5" fmla="*/ 0 h 4937759"/>
              <a:gd name="connsiteX0" fmla="*/ 0 w 9162918"/>
              <a:gd name="connsiteY0" fmla="*/ 0 h 4862085"/>
              <a:gd name="connsiteX1" fmla="*/ 9144000 w 9162918"/>
              <a:gd name="connsiteY1" fmla="*/ 0 h 4862085"/>
              <a:gd name="connsiteX2" fmla="*/ 9162918 w 9162918"/>
              <a:gd name="connsiteY2" fmla="*/ 4355224 h 4862085"/>
              <a:gd name="connsiteX3" fmla="*/ 8469237 w 9162918"/>
              <a:gd name="connsiteY3" fmla="*/ 4862085 h 4862085"/>
              <a:gd name="connsiteX4" fmla="*/ 0 w 9162918"/>
              <a:gd name="connsiteY4" fmla="*/ 4355224 h 4862085"/>
              <a:gd name="connsiteX5" fmla="*/ 0 w 9162918"/>
              <a:gd name="connsiteY5" fmla="*/ 0 h 4862085"/>
              <a:gd name="connsiteX0" fmla="*/ 0 w 9162918"/>
              <a:gd name="connsiteY0" fmla="*/ 0 h 4496325"/>
              <a:gd name="connsiteX1" fmla="*/ 9144000 w 9162918"/>
              <a:gd name="connsiteY1" fmla="*/ 0 h 4496325"/>
              <a:gd name="connsiteX2" fmla="*/ 9162918 w 9162918"/>
              <a:gd name="connsiteY2" fmla="*/ 4355224 h 4496325"/>
              <a:gd name="connsiteX3" fmla="*/ 908095 w 9162918"/>
              <a:gd name="connsiteY3" fmla="*/ 4496325 h 4496325"/>
              <a:gd name="connsiteX4" fmla="*/ 0 w 9162918"/>
              <a:gd name="connsiteY4" fmla="*/ 4355224 h 4496325"/>
              <a:gd name="connsiteX5" fmla="*/ 0 w 9162918"/>
              <a:gd name="connsiteY5" fmla="*/ 0 h 4496325"/>
              <a:gd name="connsiteX0" fmla="*/ 6306 w 9169224"/>
              <a:gd name="connsiteY0" fmla="*/ 0 h 4496325"/>
              <a:gd name="connsiteX1" fmla="*/ 9150306 w 9169224"/>
              <a:gd name="connsiteY1" fmla="*/ 0 h 4496325"/>
              <a:gd name="connsiteX2" fmla="*/ 9169224 w 9169224"/>
              <a:gd name="connsiteY2" fmla="*/ 4355224 h 4496325"/>
              <a:gd name="connsiteX3" fmla="*/ 914401 w 9169224"/>
              <a:gd name="connsiteY3" fmla="*/ 4496325 h 4496325"/>
              <a:gd name="connsiteX4" fmla="*/ 0 w 9169224"/>
              <a:gd name="connsiteY4" fmla="*/ 3869646 h 4496325"/>
              <a:gd name="connsiteX5" fmla="*/ 6306 w 9169224"/>
              <a:gd name="connsiteY5" fmla="*/ 0 h 4496325"/>
              <a:gd name="connsiteX0" fmla="*/ 6306 w 9169224"/>
              <a:gd name="connsiteY0" fmla="*/ 0 h 4389120"/>
              <a:gd name="connsiteX1" fmla="*/ 9150306 w 9169224"/>
              <a:gd name="connsiteY1" fmla="*/ 0 h 4389120"/>
              <a:gd name="connsiteX2" fmla="*/ 9169224 w 9169224"/>
              <a:gd name="connsiteY2" fmla="*/ 4355224 h 4389120"/>
              <a:gd name="connsiteX3" fmla="*/ 706296 w 9169224"/>
              <a:gd name="connsiteY3" fmla="*/ 4389120 h 4389120"/>
              <a:gd name="connsiteX4" fmla="*/ 0 w 9169224"/>
              <a:gd name="connsiteY4" fmla="*/ 3869646 h 4389120"/>
              <a:gd name="connsiteX5" fmla="*/ 6306 w 9169224"/>
              <a:gd name="connsiteY5" fmla="*/ 0 h 4389120"/>
              <a:gd name="connsiteX0" fmla="*/ 6306 w 9156612"/>
              <a:gd name="connsiteY0" fmla="*/ 0 h 4859720"/>
              <a:gd name="connsiteX1" fmla="*/ 9150306 w 9156612"/>
              <a:gd name="connsiteY1" fmla="*/ 0 h 4859720"/>
              <a:gd name="connsiteX2" fmla="*/ 9156612 w 9156612"/>
              <a:gd name="connsiteY2" fmla="*/ 4859720 h 4859720"/>
              <a:gd name="connsiteX3" fmla="*/ 706296 w 9156612"/>
              <a:gd name="connsiteY3" fmla="*/ 4389120 h 4859720"/>
              <a:gd name="connsiteX4" fmla="*/ 0 w 9156612"/>
              <a:gd name="connsiteY4" fmla="*/ 3869646 h 4859720"/>
              <a:gd name="connsiteX5" fmla="*/ 6306 w 9156612"/>
              <a:gd name="connsiteY5" fmla="*/ 0 h 4859720"/>
              <a:gd name="connsiteX0" fmla="*/ 6306 w 9162918"/>
              <a:gd name="connsiteY0" fmla="*/ 0 h 4765127"/>
              <a:gd name="connsiteX1" fmla="*/ 9150306 w 9162918"/>
              <a:gd name="connsiteY1" fmla="*/ 0 h 4765127"/>
              <a:gd name="connsiteX2" fmla="*/ 9162918 w 9162918"/>
              <a:gd name="connsiteY2" fmla="*/ 4765127 h 4765127"/>
              <a:gd name="connsiteX3" fmla="*/ 706296 w 9162918"/>
              <a:gd name="connsiteY3" fmla="*/ 4389120 h 4765127"/>
              <a:gd name="connsiteX4" fmla="*/ 0 w 9162918"/>
              <a:gd name="connsiteY4" fmla="*/ 3869646 h 4765127"/>
              <a:gd name="connsiteX5" fmla="*/ 6306 w 9162918"/>
              <a:gd name="connsiteY5" fmla="*/ 0 h 4765127"/>
              <a:gd name="connsiteX0" fmla="*/ 6306 w 9162918"/>
              <a:gd name="connsiteY0" fmla="*/ 0 h 4765127"/>
              <a:gd name="connsiteX1" fmla="*/ 9150306 w 9162918"/>
              <a:gd name="connsiteY1" fmla="*/ 0 h 4765127"/>
              <a:gd name="connsiteX2" fmla="*/ 9162918 w 9162918"/>
              <a:gd name="connsiteY2" fmla="*/ 4765127 h 4765127"/>
              <a:gd name="connsiteX3" fmla="*/ 681071 w 9162918"/>
              <a:gd name="connsiteY3" fmla="*/ 4420651 h 4765127"/>
              <a:gd name="connsiteX4" fmla="*/ 0 w 9162918"/>
              <a:gd name="connsiteY4" fmla="*/ 3869646 h 4765127"/>
              <a:gd name="connsiteX5" fmla="*/ 6306 w 9162918"/>
              <a:gd name="connsiteY5" fmla="*/ 0 h 4765127"/>
              <a:gd name="connsiteX0" fmla="*/ 6306 w 9151017"/>
              <a:gd name="connsiteY0" fmla="*/ 0 h 4420651"/>
              <a:gd name="connsiteX1" fmla="*/ 9150306 w 9151017"/>
              <a:gd name="connsiteY1" fmla="*/ 0 h 4420651"/>
              <a:gd name="connsiteX2" fmla="*/ 9125081 w 9151017"/>
              <a:gd name="connsiteY2" fmla="*/ 4020995 h 4420651"/>
              <a:gd name="connsiteX3" fmla="*/ 681071 w 9151017"/>
              <a:gd name="connsiteY3" fmla="*/ 4420651 h 4420651"/>
              <a:gd name="connsiteX4" fmla="*/ 0 w 9151017"/>
              <a:gd name="connsiteY4" fmla="*/ 3869646 h 4420651"/>
              <a:gd name="connsiteX5" fmla="*/ 6306 w 9151017"/>
              <a:gd name="connsiteY5" fmla="*/ 0 h 4420651"/>
              <a:gd name="connsiteX0" fmla="*/ 6306 w 9156612"/>
              <a:gd name="connsiteY0" fmla="*/ 0 h 4420651"/>
              <a:gd name="connsiteX1" fmla="*/ 9150306 w 9156612"/>
              <a:gd name="connsiteY1" fmla="*/ 0 h 4420651"/>
              <a:gd name="connsiteX2" fmla="*/ 9156612 w 9156612"/>
              <a:gd name="connsiteY2" fmla="*/ 4027301 h 4420651"/>
              <a:gd name="connsiteX3" fmla="*/ 681071 w 9156612"/>
              <a:gd name="connsiteY3" fmla="*/ 4420651 h 4420651"/>
              <a:gd name="connsiteX4" fmla="*/ 0 w 9156612"/>
              <a:gd name="connsiteY4" fmla="*/ 3869646 h 4420651"/>
              <a:gd name="connsiteX5" fmla="*/ 6306 w 9156612"/>
              <a:gd name="connsiteY5" fmla="*/ 0 h 4420651"/>
              <a:gd name="connsiteX0" fmla="*/ 6306 w 9151326"/>
              <a:gd name="connsiteY0" fmla="*/ 0 h 4420651"/>
              <a:gd name="connsiteX1" fmla="*/ 9150306 w 9151326"/>
              <a:gd name="connsiteY1" fmla="*/ 0 h 4420651"/>
              <a:gd name="connsiteX2" fmla="*/ 9137694 w 9151326"/>
              <a:gd name="connsiteY2" fmla="*/ 4166038 h 4420651"/>
              <a:gd name="connsiteX3" fmla="*/ 681071 w 9151326"/>
              <a:gd name="connsiteY3" fmla="*/ 4420651 h 4420651"/>
              <a:gd name="connsiteX4" fmla="*/ 0 w 9151326"/>
              <a:gd name="connsiteY4" fmla="*/ 3869646 h 4420651"/>
              <a:gd name="connsiteX5" fmla="*/ 6306 w 9151326"/>
              <a:gd name="connsiteY5" fmla="*/ 0 h 4420651"/>
              <a:gd name="connsiteX0" fmla="*/ 6306 w 9151326"/>
              <a:gd name="connsiteY0" fmla="*/ 0 h 4464794"/>
              <a:gd name="connsiteX1" fmla="*/ 9150306 w 9151326"/>
              <a:gd name="connsiteY1" fmla="*/ 0 h 4464794"/>
              <a:gd name="connsiteX2" fmla="*/ 9137694 w 9151326"/>
              <a:gd name="connsiteY2" fmla="*/ 4166038 h 4464794"/>
              <a:gd name="connsiteX3" fmla="*/ 674765 w 9151326"/>
              <a:gd name="connsiteY3" fmla="*/ 4464794 h 4464794"/>
              <a:gd name="connsiteX4" fmla="*/ 0 w 9151326"/>
              <a:gd name="connsiteY4" fmla="*/ 3869646 h 4464794"/>
              <a:gd name="connsiteX5" fmla="*/ 6306 w 9151326"/>
              <a:gd name="connsiteY5" fmla="*/ 0 h 4464794"/>
              <a:gd name="connsiteX0" fmla="*/ 6306 w 9162918"/>
              <a:gd name="connsiteY0" fmla="*/ 0 h 4464794"/>
              <a:gd name="connsiteX1" fmla="*/ 9150306 w 9162918"/>
              <a:gd name="connsiteY1" fmla="*/ 0 h 4464794"/>
              <a:gd name="connsiteX2" fmla="*/ 9162918 w 9162918"/>
              <a:gd name="connsiteY2" fmla="*/ 4178651 h 4464794"/>
              <a:gd name="connsiteX3" fmla="*/ 674765 w 9162918"/>
              <a:gd name="connsiteY3" fmla="*/ 4464794 h 4464794"/>
              <a:gd name="connsiteX4" fmla="*/ 0 w 9162918"/>
              <a:gd name="connsiteY4" fmla="*/ 3869646 h 4464794"/>
              <a:gd name="connsiteX5" fmla="*/ 6306 w 9162918"/>
              <a:gd name="connsiteY5" fmla="*/ 0 h 4464794"/>
              <a:gd name="connsiteX0" fmla="*/ 6306 w 9162918"/>
              <a:gd name="connsiteY0" fmla="*/ 0 h 5021054"/>
              <a:gd name="connsiteX1" fmla="*/ 9150306 w 9162918"/>
              <a:gd name="connsiteY1" fmla="*/ 0 h 5021054"/>
              <a:gd name="connsiteX2" fmla="*/ 9162918 w 9162918"/>
              <a:gd name="connsiteY2" fmla="*/ 4178651 h 5021054"/>
              <a:gd name="connsiteX3" fmla="*/ 2442605 w 9162918"/>
              <a:gd name="connsiteY3" fmla="*/ 5021054 h 5021054"/>
              <a:gd name="connsiteX4" fmla="*/ 0 w 9162918"/>
              <a:gd name="connsiteY4" fmla="*/ 3869646 h 5021054"/>
              <a:gd name="connsiteX5" fmla="*/ 6306 w 9162918"/>
              <a:gd name="connsiteY5" fmla="*/ 0 h 5021054"/>
              <a:gd name="connsiteX0" fmla="*/ 6306 w 9150904"/>
              <a:gd name="connsiteY0" fmla="*/ 0 h 5021054"/>
              <a:gd name="connsiteX1" fmla="*/ 9150306 w 9150904"/>
              <a:gd name="connsiteY1" fmla="*/ 0 h 5021054"/>
              <a:gd name="connsiteX2" fmla="*/ 9117198 w 9150904"/>
              <a:gd name="connsiteY2" fmla="*/ 4894931 h 5021054"/>
              <a:gd name="connsiteX3" fmla="*/ 2442605 w 9150904"/>
              <a:gd name="connsiteY3" fmla="*/ 5021054 h 5021054"/>
              <a:gd name="connsiteX4" fmla="*/ 0 w 9150904"/>
              <a:gd name="connsiteY4" fmla="*/ 3869646 h 5021054"/>
              <a:gd name="connsiteX5" fmla="*/ 6306 w 9150904"/>
              <a:gd name="connsiteY5" fmla="*/ 0 h 5021054"/>
              <a:gd name="connsiteX0" fmla="*/ 6306 w 9151417"/>
              <a:gd name="connsiteY0" fmla="*/ 0 h 5021054"/>
              <a:gd name="connsiteX1" fmla="*/ 9150306 w 9151417"/>
              <a:gd name="connsiteY1" fmla="*/ 0 h 5021054"/>
              <a:gd name="connsiteX2" fmla="*/ 9140058 w 9151417"/>
              <a:gd name="connsiteY2" fmla="*/ 4795871 h 5021054"/>
              <a:gd name="connsiteX3" fmla="*/ 2442605 w 9151417"/>
              <a:gd name="connsiteY3" fmla="*/ 5021054 h 5021054"/>
              <a:gd name="connsiteX4" fmla="*/ 0 w 9151417"/>
              <a:gd name="connsiteY4" fmla="*/ 3869646 h 5021054"/>
              <a:gd name="connsiteX5" fmla="*/ 6306 w 9151417"/>
              <a:gd name="connsiteY5" fmla="*/ 0 h 5021054"/>
              <a:gd name="connsiteX0" fmla="*/ 6306 w 9151417"/>
              <a:gd name="connsiteY0" fmla="*/ 0 h 4861034"/>
              <a:gd name="connsiteX1" fmla="*/ 9150306 w 9151417"/>
              <a:gd name="connsiteY1" fmla="*/ 0 h 4861034"/>
              <a:gd name="connsiteX2" fmla="*/ 9140058 w 9151417"/>
              <a:gd name="connsiteY2" fmla="*/ 4795871 h 4861034"/>
              <a:gd name="connsiteX3" fmla="*/ 2000645 w 9151417"/>
              <a:gd name="connsiteY3" fmla="*/ 4861034 h 4861034"/>
              <a:gd name="connsiteX4" fmla="*/ 0 w 9151417"/>
              <a:gd name="connsiteY4" fmla="*/ 3869646 h 4861034"/>
              <a:gd name="connsiteX5" fmla="*/ 6306 w 9151417"/>
              <a:gd name="connsiteY5" fmla="*/ 0 h 4861034"/>
              <a:gd name="connsiteX0" fmla="*/ 6306 w 9151417"/>
              <a:gd name="connsiteY0" fmla="*/ 0 h 4975334"/>
              <a:gd name="connsiteX1" fmla="*/ 9150306 w 9151417"/>
              <a:gd name="connsiteY1" fmla="*/ 0 h 4975334"/>
              <a:gd name="connsiteX2" fmla="*/ 9140058 w 9151417"/>
              <a:gd name="connsiteY2" fmla="*/ 4795871 h 4975334"/>
              <a:gd name="connsiteX3" fmla="*/ 1977785 w 9151417"/>
              <a:gd name="connsiteY3" fmla="*/ 4975334 h 4975334"/>
              <a:gd name="connsiteX4" fmla="*/ 0 w 9151417"/>
              <a:gd name="connsiteY4" fmla="*/ 3869646 h 4975334"/>
              <a:gd name="connsiteX5" fmla="*/ 6306 w 9151417"/>
              <a:gd name="connsiteY5" fmla="*/ 0 h 4975334"/>
              <a:gd name="connsiteX0" fmla="*/ 6306 w 9151417"/>
              <a:gd name="connsiteY0" fmla="*/ 0 h 4975334"/>
              <a:gd name="connsiteX1" fmla="*/ 9150306 w 9151417"/>
              <a:gd name="connsiteY1" fmla="*/ 0 h 4975334"/>
              <a:gd name="connsiteX2" fmla="*/ 9140058 w 9151417"/>
              <a:gd name="connsiteY2" fmla="*/ 4475831 h 4975334"/>
              <a:gd name="connsiteX3" fmla="*/ 1977785 w 9151417"/>
              <a:gd name="connsiteY3" fmla="*/ 4975334 h 4975334"/>
              <a:gd name="connsiteX4" fmla="*/ 0 w 9151417"/>
              <a:gd name="connsiteY4" fmla="*/ 3869646 h 4975334"/>
              <a:gd name="connsiteX5" fmla="*/ 6306 w 9151417"/>
              <a:gd name="connsiteY5" fmla="*/ 0 h 4975334"/>
              <a:gd name="connsiteX0" fmla="*/ 6306 w 9151417"/>
              <a:gd name="connsiteY0" fmla="*/ 0 h 4960094"/>
              <a:gd name="connsiteX1" fmla="*/ 9150306 w 9151417"/>
              <a:gd name="connsiteY1" fmla="*/ 0 h 4960094"/>
              <a:gd name="connsiteX2" fmla="*/ 9140058 w 9151417"/>
              <a:gd name="connsiteY2" fmla="*/ 4475831 h 4960094"/>
              <a:gd name="connsiteX3" fmla="*/ 8515745 w 9151417"/>
              <a:gd name="connsiteY3" fmla="*/ 4960094 h 4960094"/>
              <a:gd name="connsiteX4" fmla="*/ 0 w 9151417"/>
              <a:gd name="connsiteY4" fmla="*/ 3869646 h 4960094"/>
              <a:gd name="connsiteX5" fmla="*/ 6306 w 9151417"/>
              <a:gd name="connsiteY5" fmla="*/ 0 h 4960094"/>
              <a:gd name="connsiteX0" fmla="*/ 6306 w 9151417"/>
              <a:gd name="connsiteY0" fmla="*/ 0 h 4960094"/>
              <a:gd name="connsiteX1" fmla="*/ 9150306 w 9151417"/>
              <a:gd name="connsiteY1" fmla="*/ 0 h 4960094"/>
              <a:gd name="connsiteX2" fmla="*/ 9140058 w 9151417"/>
              <a:gd name="connsiteY2" fmla="*/ 4475831 h 4960094"/>
              <a:gd name="connsiteX3" fmla="*/ 8515745 w 9151417"/>
              <a:gd name="connsiteY3" fmla="*/ 4960094 h 4960094"/>
              <a:gd name="connsiteX4" fmla="*/ 0 w 9151417"/>
              <a:gd name="connsiteY4" fmla="*/ 4425906 h 4960094"/>
              <a:gd name="connsiteX5" fmla="*/ 6306 w 9151417"/>
              <a:gd name="connsiteY5" fmla="*/ 0 h 4960094"/>
              <a:gd name="connsiteX0" fmla="*/ 13926 w 9159037"/>
              <a:gd name="connsiteY0" fmla="*/ 0 h 4960094"/>
              <a:gd name="connsiteX1" fmla="*/ 9157926 w 9159037"/>
              <a:gd name="connsiteY1" fmla="*/ 0 h 4960094"/>
              <a:gd name="connsiteX2" fmla="*/ 9147678 w 9159037"/>
              <a:gd name="connsiteY2" fmla="*/ 4475831 h 4960094"/>
              <a:gd name="connsiteX3" fmla="*/ 8523365 w 9159037"/>
              <a:gd name="connsiteY3" fmla="*/ 4960094 h 4960094"/>
              <a:gd name="connsiteX4" fmla="*/ 0 w 9159037"/>
              <a:gd name="connsiteY4" fmla="*/ 4258266 h 4960094"/>
              <a:gd name="connsiteX5" fmla="*/ 13926 w 9159037"/>
              <a:gd name="connsiteY5" fmla="*/ 0 h 4960094"/>
              <a:gd name="connsiteX0" fmla="*/ 13926 w 9158790"/>
              <a:gd name="connsiteY0" fmla="*/ 0 h 4960094"/>
              <a:gd name="connsiteX1" fmla="*/ 9157926 w 9158790"/>
              <a:gd name="connsiteY1" fmla="*/ 0 h 4960094"/>
              <a:gd name="connsiteX2" fmla="*/ 9140058 w 9158790"/>
              <a:gd name="connsiteY2" fmla="*/ 4399631 h 4960094"/>
              <a:gd name="connsiteX3" fmla="*/ 8523365 w 9158790"/>
              <a:gd name="connsiteY3" fmla="*/ 4960094 h 4960094"/>
              <a:gd name="connsiteX4" fmla="*/ 0 w 9158790"/>
              <a:gd name="connsiteY4" fmla="*/ 4258266 h 4960094"/>
              <a:gd name="connsiteX5" fmla="*/ 13926 w 9158790"/>
              <a:gd name="connsiteY5" fmla="*/ 0 h 4960094"/>
              <a:gd name="connsiteX0" fmla="*/ 13926 w 9158790"/>
              <a:gd name="connsiteY0" fmla="*/ 0 h 4990574"/>
              <a:gd name="connsiteX1" fmla="*/ 9157926 w 9158790"/>
              <a:gd name="connsiteY1" fmla="*/ 0 h 4990574"/>
              <a:gd name="connsiteX2" fmla="*/ 9140058 w 9158790"/>
              <a:gd name="connsiteY2" fmla="*/ 4399631 h 4990574"/>
              <a:gd name="connsiteX3" fmla="*/ 8576705 w 9158790"/>
              <a:gd name="connsiteY3" fmla="*/ 4990574 h 4990574"/>
              <a:gd name="connsiteX4" fmla="*/ 0 w 9158790"/>
              <a:gd name="connsiteY4" fmla="*/ 4258266 h 4990574"/>
              <a:gd name="connsiteX5" fmla="*/ 13926 w 9158790"/>
              <a:gd name="connsiteY5" fmla="*/ 0 h 4990574"/>
              <a:gd name="connsiteX0" fmla="*/ 13926 w 9170538"/>
              <a:gd name="connsiteY0" fmla="*/ 0 h 4990574"/>
              <a:gd name="connsiteX1" fmla="*/ 9157926 w 9170538"/>
              <a:gd name="connsiteY1" fmla="*/ 0 h 4990574"/>
              <a:gd name="connsiteX2" fmla="*/ 9170538 w 9170538"/>
              <a:gd name="connsiteY2" fmla="*/ 4407251 h 4990574"/>
              <a:gd name="connsiteX3" fmla="*/ 8576705 w 9170538"/>
              <a:gd name="connsiteY3" fmla="*/ 4990574 h 4990574"/>
              <a:gd name="connsiteX4" fmla="*/ 0 w 9170538"/>
              <a:gd name="connsiteY4" fmla="*/ 4258266 h 4990574"/>
              <a:gd name="connsiteX5" fmla="*/ 13926 w 9170538"/>
              <a:gd name="connsiteY5" fmla="*/ 0 h 4990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0538" h="4990574">
                <a:moveTo>
                  <a:pt x="13926" y="0"/>
                </a:moveTo>
                <a:lnTo>
                  <a:pt x="9157926" y="0"/>
                </a:lnTo>
                <a:cubicBezTo>
                  <a:pt x="9164232" y="1546334"/>
                  <a:pt x="9164232" y="2860917"/>
                  <a:pt x="9170538" y="4407251"/>
                </a:cubicBezTo>
                <a:lnTo>
                  <a:pt x="8576705" y="4990574"/>
                </a:lnTo>
                <a:lnTo>
                  <a:pt x="0" y="4258266"/>
                </a:lnTo>
                <a:lnTo>
                  <a:pt x="13926" y="0"/>
                </a:lnTo>
                <a:close/>
              </a:path>
            </a:pathLst>
          </a:custGeom>
          <a:solidFill>
            <a:srgbClr val="56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4" name="Titel 1"/>
          <p:cNvSpPr>
            <a:spLocks noGrp="1"/>
          </p:cNvSpPr>
          <p:nvPr>
            <p:ph type="title" hasCustomPrompt="1"/>
          </p:nvPr>
        </p:nvSpPr>
        <p:spPr>
          <a:xfrm>
            <a:off x="668338" y="699542"/>
            <a:ext cx="7807324" cy="3046988"/>
          </a:xfrm>
        </p:spPr>
        <p:txBody>
          <a:bodyPr wrap="square" anchor="ctr">
            <a:normAutofit/>
          </a:bodyPr>
          <a:lstStyle>
            <a:lvl1pPr algn="ctr">
              <a:defRPr sz="4800" b="1" baseline="0">
                <a:solidFill>
                  <a:schemeClr val="bg1"/>
                </a:solidFill>
                <a:latin typeface="Titillium" pitchFamily="50" charset="0"/>
              </a:defRPr>
            </a:lvl1pPr>
          </a:lstStyle>
          <a:p>
            <a:r>
              <a:rPr lang="de-CH" dirty="0"/>
              <a:t>Hervorzuhebender Text</a:t>
            </a:r>
          </a:p>
        </p:txBody>
      </p:sp>
      <p:pic>
        <p:nvPicPr>
          <p:cNvPr id="5" name="Grafik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4136780337"/>
      </p:ext>
    </p:extLst>
  </p:cSld>
  <p:clrMapOvr>
    <a:masterClrMapping/>
  </p:clrMapOvr>
  <p:extLst>
    <p:ext uri="{DCECCB84-F9BA-43D5-87BE-67443E8EF086}">
      <p15:sldGuideLst xmlns:p15="http://schemas.microsoft.com/office/powerpoint/2012/main">
        <p15:guide id="1" orient="horz" pos="274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ollbild">
    <p:spTree>
      <p:nvGrpSpPr>
        <p:cNvPr id="1" name=""/>
        <p:cNvGrpSpPr/>
        <p:nvPr/>
      </p:nvGrpSpPr>
      <p:grpSpPr>
        <a:xfrm>
          <a:off x="0" y="0"/>
          <a:ext cx="0" cy="0"/>
          <a:chOff x="0" y="0"/>
          <a:chExt cx="0" cy="0"/>
        </a:xfrm>
      </p:grpSpPr>
      <p:sp>
        <p:nvSpPr>
          <p:cNvPr id="4" name="Bildplatzhalter 3"/>
          <p:cNvSpPr>
            <a:spLocks noGrp="1"/>
          </p:cNvSpPr>
          <p:nvPr>
            <p:ph type="pic" sz="quarter" idx="10" hasCustomPrompt="1"/>
          </p:nvPr>
        </p:nvSpPr>
        <p:spPr>
          <a:xfrm>
            <a:off x="-2664" y="0"/>
            <a:ext cx="9146664" cy="5143500"/>
          </a:xfrm>
        </p:spPr>
        <p:txBody>
          <a:bodyPr>
            <a:normAutofit/>
          </a:bodyPr>
          <a:lstStyle>
            <a:lvl1pPr>
              <a:defRPr sz="2000" baseline="0"/>
            </a:lvl1pPr>
          </a:lstStyle>
          <a:p>
            <a:r>
              <a:rPr lang="de-DE" dirty="0"/>
              <a:t>Das Logo ist bei einem Vollbild nicht sichtbar</a:t>
            </a:r>
            <a:endParaRPr lang="de-CH" dirty="0"/>
          </a:p>
        </p:txBody>
      </p:sp>
    </p:spTree>
    <p:extLst>
      <p:ext uri="{BB962C8B-B14F-4D97-AF65-F5344CB8AC3E}">
        <p14:creationId xmlns:p14="http://schemas.microsoft.com/office/powerpoint/2010/main" val="30404527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ullscreen Video">
    <p:spTree>
      <p:nvGrpSpPr>
        <p:cNvPr id="1" name=""/>
        <p:cNvGrpSpPr/>
        <p:nvPr/>
      </p:nvGrpSpPr>
      <p:grpSpPr>
        <a:xfrm>
          <a:off x="0" y="0"/>
          <a:ext cx="0" cy="0"/>
          <a:chOff x="0" y="0"/>
          <a:chExt cx="0" cy="0"/>
        </a:xfrm>
      </p:grpSpPr>
      <p:sp>
        <p:nvSpPr>
          <p:cNvPr id="12" name="Medienplatzhalter 11"/>
          <p:cNvSpPr>
            <a:spLocks noGrp="1"/>
          </p:cNvSpPr>
          <p:nvPr>
            <p:ph type="media" sz="quarter" idx="10" hasCustomPrompt="1"/>
          </p:nvPr>
        </p:nvSpPr>
        <p:spPr>
          <a:xfrm>
            <a:off x="0" y="0"/>
            <a:ext cx="9144000" cy="5143500"/>
          </a:xfrm>
        </p:spPr>
        <p:txBody>
          <a:bodyPr/>
          <a:lstStyle>
            <a:lvl1pPr>
              <a:defRPr baseline="0"/>
            </a:lvl1pPr>
          </a:lstStyle>
          <a:p>
            <a:r>
              <a:rPr lang="de-DE" dirty="0"/>
              <a:t>Das Logo ist bei einem Vollbild-Video nicht sichtbar</a:t>
            </a:r>
            <a:endParaRPr lang="de-CH" dirty="0"/>
          </a:p>
        </p:txBody>
      </p:sp>
    </p:spTree>
    <p:extLst>
      <p:ext uri="{BB962C8B-B14F-4D97-AF65-F5344CB8AC3E}">
        <p14:creationId xmlns:p14="http://schemas.microsoft.com/office/powerpoint/2010/main" val="265037048"/>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ldsquare + Beschreibung links oben">
    <p:spTree>
      <p:nvGrpSpPr>
        <p:cNvPr id="1" name=""/>
        <p:cNvGrpSpPr/>
        <p:nvPr/>
      </p:nvGrpSpPr>
      <p:grpSpPr>
        <a:xfrm>
          <a:off x="0" y="0"/>
          <a:ext cx="0" cy="0"/>
          <a:chOff x="0" y="0"/>
          <a:chExt cx="0" cy="0"/>
        </a:xfrm>
      </p:grpSpPr>
      <p:sp>
        <p:nvSpPr>
          <p:cNvPr id="6" name="Bildplatzhalter 3"/>
          <p:cNvSpPr>
            <a:spLocks noGrp="1"/>
          </p:cNvSpPr>
          <p:nvPr>
            <p:ph type="pic" sz="quarter" idx="10"/>
          </p:nvPr>
        </p:nvSpPr>
        <p:spPr>
          <a:xfrm>
            <a:off x="2896412" y="-34918"/>
            <a:ext cx="6257799" cy="5199532"/>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 fmla="*/ 0 w 9144000"/>
              <a:gd name="connsiteY0" fmla="*/ 0 h 5143500"/>
              <a:gd name="connsiteX1" fmla="*/ 9144000 w 9144000"/>
              <a:gd name="connsiteY1" fmla="*/ 0 h 5143500"/>
              <a:gd name="connsiteX2" fmla="*/ 4983480 w 9144000"/>
              <a:gd name="connsiteY2" fmla="*/ 3619500 h 5143500"/>
              <a:gd name="connsiteX3" fmla="*/ 0 w 9144000"/>
              <a:gd name="connsiteY3" fmla="*/ 5143500 h 5143500"/>
              <a:gd name="connsiteX4" fmla="*/ 0 w 9144000"/>
              <a:gd name="connsiteY4" fmla="*/ 0 h 5143500"/>
              <a:gd name="connsiteX0" fmla="*/ 0 w 4983480"/>
              <a:gd name="connsiteY0" fmla="*/ 0 h 5143500"/>
              <a:gd name="connsiteX1" fmla="*/ 3924300 w 4983480"/>
              <a:gd name="connsiteY1" fmla="*/ 746760 h 5143500"/>
              <a:gd name="connsiteX2" fmla="*/ 4983480 w 4983480"/>
              <a:gd name="connsiteY2" fmla="*/ 3619500 h 5143500"/>
              <a:gd name="connsiteX3" fmla="*/ 0 w 4983480"/>
              <a:gd name="connsiteY3" fmla="*/ 5143500 h 5143500"/>
              <a:gd name="connsiteX4" fmla="*/ 0 w 4983480"/>
              <a:gd name="connsiteY4" fmla="*/ 0 h 5143500"/>
              <a:gd name="connsiteX0" fmla="*/ 0 w 7452360"/>
              <a:gd name="connsiteY0" fmla="*/ 0 h 5143500"/>
              <a:gd name="connsiteX1" fmla="*/ 3924300 w 7452360"/>
              <a:gd name="connsiteY1" fmla="*/ 746760 h 5143500"/>
              <a:gd name="connsiteX2" fmla="*/ 7452360 w 7452360"/>
              <a:gd name="connsiteY2" fmla="*/ 3048000 h 5143500"/>
              <a:gd name="connsiteX3" fmla="*/ 0 w 7452360"/>
              <a:gd name="connsiteY3" fmla="*/ 5143500 h 5143500"/>
              <a:gd name="connsiteX4" fmla="*/ 0 w 7452360"/>
              <a:gd name="connsiteY4" fmla="*/ 0 h 5143500"/>
              <a:gd name="connsiteX0" fmla="*/ 0 w 7452360"/>
              <a:gd name="connsiteY0" fmla="*/ 0 h 5143500"/>
              <a:gd name="connsiteX1" fmla="*/ 6819900 w 7452360"/>
              <a:gd name="connsiteY1" fmla="*/ 678180 h 5143500"/>
              <a:gd name="connsiteX2" fmla="*/ 7452360 w 7452360"/>
              <a:gd name="connsiteY2" fmla="*/ 3048000 h 5143500"/>
              <a:gd name="connsiteX3" fmla="*/ 0 w 7452360"/>
              <a:gd name="connsiteY3" fmla="*/ 5143500 h 5143500"/>
              <a:gd name="connsiteX4" fmla="*/ 0 w 7452360"/>
              <a:gd name="connsiteY4" fmla="*/ 0 h 5143500"/>
              <a:gd name="connsiteX0" fmla="*/ 0 w 8915400"/>
              <a:gd name="connsiteY0" fmla="*/ 0 h 5143500"/>
              <a:gd name="connsiteX1" fmla="*/ 6819900 w 8915400"/>
              <a:gd name="connsiteY1" fmla="*/ 678180 h 5143500"/>
              <a:gd name="connsiteX2" fmla="*/ 8915400 w 8915400"/>
              <a:gd name="connsiteY2" fmla="*/ 2735580 h 5143500"/>
              <a:gd name="connsiteX3" fmla="*/ 0 w 8915400"/>
              <a:gd name="connsiteY3" fmla="*/ 5143500 h 5143500"/>
              <a:gd name="connsiteX4" fmla="*/ 0 w 8915400"/>
              <a:gd name="connsiteY4" fmla="*/ 0 h 5143500"/>
              <a:gd name="connsiteX0" fmla="*/ 0 w 8915400"/>
              <a:gd name="connsiteY0" fmla="*/ 350520 h 5494020"/>
              <a:gd name="connsiteX1" fmla="*/ 8244840 w 8915400"/>
              <a:gd name="connsiteY1" fmla="*/ 0 h 5494020"/>
              <a:gd name="connsiteX2" fmla="*/ 8915400 w 8915400"/>
              <a:gd name="connsiteY2" fmla="*/ 3086100 h 5494020"/>
              <a:gd name="connsiteX3" fmla="*/ 0 w 8915400"/>
              <a:gd name="connsiteY3" fmla="*/ 5494020 h 5494020"/>
              <a:gd name="connsiteX4" fmla="*/ 0 w 8915400"/>
              <a:gd name="connsiteY4" fmla="*/ 350520 h 5494020"/>
              <a:gd name="connsiteX0" fmla="*/ 228600 w 9144000"/>
              <a:gd name="connsiteY0" fmla="*/ 350520 h 6050280"/>
              <a:gd name="connsiteX1" fmla="*/ 8473440 w 9144000"/>
              <a:gd name="connsiteY1" fmla="*/ 0 h 6050280"/>
              <a:gd name="connsiteX2" fmla="*/ 9144000 w 9144000"/>
              <a:gd name="connsiteY2" fmla="*/ 3086100 h 6050280"/>
              <a:gd name="connsiteX3" fmla="*/ 0 w 9144000"/>
              <a:gd name="connsiteY3" fmla="*/ 6050280 h 6050280"/>
              <a:gd name="connsiteX4" fmla="*/ 228600 w 9144000"/>
              <a:gd name="connsiteY4" fmla="*/ 350520 h 6050280"/>
              <a:gd name="connsiteX0" fmla="*/ 0 w 9258300"/>
              <a:gd name="connsiteY0" fmla="*/ 350520 h 6050280"/>
              <a:gd name="connsiteX1" fmla="*/ 8587740 w 9258300"/>
              <a:gd name="connsiteY1" fmla="*/ 0 h 6050280"/>
              <a:gd name="connsiteX2" fmla="*/ 9258300 w 9258300"/>
              <a:gd name="connsiteY2" fmla="*/ 3086100 h 6050280"/>
              <a:gd name="connsiteX3" fmla="*/ 114300 w 9258300"/>
              <a:gd name="connsiteY3" fmla="*/ 6050280 h 6050280"/>
              <a:gd name="connsiteX4" fmla="*/ 0 w 9258300"/>
              <a:gd name="connsiteY4" fmla="*/ 350520 h 6050280"/>
              <a:gd name="connsiteX0" fmla="*/ 0 w 9258300"/>
              <a:gd name="connsiteY0" fmla="*/ 350520 h 6035040"/>
              <a:gd name="connsiteX1" fmla="*/ 8587740 w 9258300"/>
              <a:gd name="connsiteY1" fmla="*/ 0 h 6035040"/>
              <a:gd name="connsiteX2" fmla="*/ 9258300 w 9258300"/>
              <a:gd name="connsiteY2" fmla="*/ 3086100 h 6035040"/>
              <a:gd name="connsiteX3" fmla="*/ 350520 w 9258300"/>
              <a:gd name="connsiteY3" fmla="*/ 6035040 h 6035040"/>
              <a:gd name="connsiteX4" fmla="*/ 0 w 9258300"/>
              <a:gd name="connsiteY4" fmla="*/ 350520 h 6035040"/>
              <a:gd name="connsiteX0" fmla="*/ 0 w 9258300"/>
              <a:gd name="connsiteY0" fmla="*/ 350520 h 6019800"/>
              <a:gd name="connsiteX1" fmla="*/ 8587740 w 9258300"/>
              <a:gd name="connsiteY1" fmla="*/ 0 h 6019800"/>
              <a:gd name="connsiteX2" fmla="*/ 9258300 w 9258300"/>
              <a:gd name="connsiteY2" fmla="*/ 3086100 h 6019800"/>
              <a:gd name="connsiteX3" fmla="*/ 327660 w 9258300"/>
              <a:gd name="connsiteY3" fmla="*/ 6019800 h 6019800"/>
              <a:gd name="connsiteX4" fmla="*/ 0 w 9258300"/>
              <a:gd name="connsiteY4" fmla="*/ 350520 h 6019800"/>
              <a:gd name="connsiteX0" fmla="*/ 0 w 9250680"/>
              <a:gd name="connsiteY0" fmla="*/ 289560 h 6019800"/>
              <a:gd name="connsiteX1" fmla="*/ 8580120 w 9250680"/>
              <a:gd name="connsiteY1" fmla="*/ 0 h 6019800"/>
              <a:gd name="connsiteX2" fmla="*/ 9250680 w 9250680"/>
              <a:gd name="connsiteY2" fmla="*/ 3086100 h 6019800"/>
              <a:gd name="connsiteX3" fmla="*/ 320040 w 9250680"/>
              <a:gd name="connsiteY3" fmla="*/ 6019800 h 6019800"/>
              <a:gd name="connsiteX4" fmla="*/ 0 w 9250680"/>
              <a:gd name="connsiteY4" fmla="*/ 289560 h 6019800"/>
              <a:gd name="connsiteX0" fmla="*/ 0 w 9250680"/>
              <a:gd name="connsiteY0" fmla="*/ 0 h 5730240"/>
              <a:gd name="connsiteX1" fmla="*/ 8671560 w 9250680"/>
              <a:gd name="connsiteY1" fmla="*/ 22860 h 5730240"/>
              <a:gd name="connsiteX2" fmla="*/ 9250680 w 9250680"/>
              <a:gd name="connsiteY2" fmla="*/ 2796540 h 5730240"/>
              <a:gd name="connsiteX3" fmla="*/ 320040 w 9250680"/>
              <a:gd name="connsiteY3" fmla="*/ 5730240 h 5730240"/>
              <a:gd name="connsiteX4" fmla="*/ 0 w 9250680"/>
              <a:gd name="connsiteY4" fmla="*/ 0 h 5730240"/>
              <a:gd name="connsiteX0" fmla="*/ 0 w 8671560"/>
              <a:gd name="connsiteY0" fmla="*/ 0 h 5730240"/>
              <a:gd name="connsiteX1" fmla="*/ 8671560 w 8671560"/>
              <a:gd name="connsiteY1" fmla="*/ 22860 h 5730240"/>
              <a:gd name="connsiteX2" fmla="*/ 4686300 w 8671560"/>
              <a:gd name="connsiteY2" fmla="*/ 5181600 h 5730240"/>
              <a:gd name="connsiteX3" fmla="*/ 320040 w 8671560"/>
              <a:gd name="connsiteY3" fmla="*/ 5730240 h 5730240"/>
              <a:gd name="connsiteX4" fmla="*/ 0 w 8671560"/>
              <a:gd name="connsiteY4" fmla="*/ 0 h 5730240"/>
              <a:gd name="connsiteX0" fmla="*/ 0 w 8945880"/>
              <a:gd name="connsiteY0" fmla="*/ 0 h 5730240"/>
              <a:gd name="connsiteX1" fmla="*/ 8671560 w 8945880"/>
              <a:gd name="connsiteY1" fmla="*/ 22860 h 5730240"/>
              <a:gd name="connsiteX2" fmla="*/ 8945880 w 8945880"/>
              <a:gd name="connsiteY2" fmla="*/ 3817620 h 5730240"/>
              <a:gd name="connsiteX3" fmla="*/ 320040 w 8945880"/>
              <a:gd name="connsiteY3" fmla="*/ 5730240 h 5730240"/>
              <a:gd name="connsiteX4" fmla="*/ 0 w 8945880"/>
              <a:gd name="connsiteY4" fmla="*/ 0 h 5730240"/>
              <a:gd name="connsiteX0" fmla="*/ 0 w 8945880"/>
              <a:gd name="connsiteY0" fmla="*/ 0 h 5730240"/>
              <a:gd name="connsiteX1" fmla="*/ 7719060 w 8945880"/>
              <a:gd name="connsiteY1" fmla="*/ 1493520 h 5730240"/>
              <a:gd name="connsiteX2" fmla="*/ 8945880 w 8945880"/>
              <a:gd name="connsiteY2" fmla="*/ 3817620 h 5730240"/>
              <a:gd name="connsiteX3" fmla="*/ 320040 w 8945880"/>
              <a:gd name="connsiteY3" fmla="*/ 5730240 h 5730240"/>
              <a:gd name="connsiteX4" fmla="*/ 0 w 8945880"/>
              <a:gd name="connsiteY4" fmla="*/ 0 h 5730240"/>
              <a:gd name="connsiteX0" fmla="*/ 0 w 9479280"/>
              <a:gd name="connsiteY0" fmla="*/ 0 h 5730240"/>
              <a:gd name="connsiteX1" fmla="*/ 7719060 w 9479280"/>
              <a:gd name="connsiteY1" fmla="*/ 1493520 h 5730240"/>
              <a:gd name="connsiteX2" fmla="*/ 9479280 w 9479280"/>
              <a:gd name="connsiteY2" fmla="*/ 3802380 h 5730240"/>
              <a:gd name="connsiteX3" fmla="*/ 320040 w 9479280"/>
              <a:gd name="connsiteY3" fmla="*/ 5730240 h 5730240"/>
              <a:gd name="connsiteX4" fmla="*/ 0 w 9479280"/>
              <a:gd name="connsiteY4" fmla="*/ 0 h 5730240"/>
              <a:gd name="connsiteX0" fmla="*/ 0 w 9479280"/>
              <a:gd name="connsiteY0" fmla="*/ 0 h 5730240"/>
              <a:gd name="connsiteX1" fmla="*/ 8900160 w 9479280"/>
              <a:gd name="connsiteY1" fmla="*/ 533400 h 5730240"/>
              <a:gd name="connsiteX2" fmla="*/ 9479280 w 9479280"/>
              <a:gd name="connsiteY2" fmla="*/ 3802380 h 5730240"/>
              <a:gd name="connsiteX3" fmla="*/ 320040 w 9479280"/>
              <a:gd name="connsiteY3" fmla="*/ 5730240 h 5730240"/>
              <a:gd name="connsiteX4" fmla="*/ 0 w 9479280"/>
              <a:gd name="connsiteY4" fmla="*/ 0 h 5730240"/>
              <a:gd name="connsiteX0" fmla="*/ 0 w 9479280"/>
              <a:gd name="connsiteY0" fmla="*/ 0 h 5730240"/>
              <a:gd name="connsiteX1" fmla="*/ 7627620 w 9479280"/>
              <a:gd name="connsiteY1" fmla="*/ 68580 h 5730240"/>
              <a:gd name="connsiteX2" fmla="*/ 9479280 w 9479280"/>
              <a:gd name="connsiteY2" fmla="*/ 3802380 h 5730240"/>
              <a:gd name="connsiteX3" fmla="*/ 320040 w 9479280"/>
              <a:gd name="connsiteY3" fmla="*/ 5730240 h 5730240"/>
              <a:gd name="connsiteX4" fmla="*/ 0 w 9479280"/>
              <a:gd name="connsiteY4" fmla="*/ 0 h 5730240"/>
              <a:gd name="connsiteX0" fmla="*/ 0 w 9479280"/>
              <a:gd name="connsiteY0" fmla="*/ 0 h 5730240"/>
              <a:gd name="connsiteX1" fmla="*/ 7627620 w 9479280"/>
              <a:gd name="connsiteY1" fmla="*/ 68580 h 5730240"/>
              <a:gd name="connsiteX2" fmla="*/ 9479280 w 9479280"/>
              <a:gd name="connsiteY2" fmla="*/ 2293620 h 5730240"/>
              <a:gd name="connsiteX3" fmla="*/ 320040 w 9479280"/>
              <a:gd name="connsiteY3" fmla="*/ 5730240 h 5730240"/>
              <a:gd name="connsiteX4" fmla="*/ 0 w 9479280"/>
              <a:gd name="connsiteY4" fmla="*/ 0 h 5730240"/>
              <a:gd name="connsiteX0" fmla="*/ 0 w 9479280"/>
              <a:gd name="connsiteY0" fmla="*/ 0 h 5730240"/>
              <a:gd name="connsiteX1" fmla="*/ 7627620 w 9479280"/>
              <a:gd name="connsiteY1" fmla="*/ 68580 h 5730240"/>
              <a:gd name="connsiteX2" fmla="*/ 9479280 w 9479280"/>
              <a:gd name="connsiteY2" fmla="*/ 2293620 h 5730240"/>
              <a:gd name="connsiteX3" fmla="*/ 2971803 w 9479280"/>
              <a:gd name="connsiteY3" fmla="*/ 4716780 h 5730240"/>
              <a:gd name="connsiteX4" fmla="*/ 320040 w 9479280"/>
              <a:gd name="connsiteY4" fmla="*/ 5730240 h 5730240"/>
              <a:gd name="connsiteX5" fmla="*/ 0 w 9479280"/>
              <a:gd name="connsiteY5" fmla="*/ 0 h 5730240"/>
              <a:gd name="connsiteX0" fmla="*/ 0 w 9479280"/>
              <a:gd name="connsiteY0" fmla="*/ 0 h 5730240"/>
              <a:gd name="connsiteX1" fmla="*/ 7627620 w 9479280"/>
              <a:gd name="connsiteY1" fmla="*/ 68580 h 5730240"/>
              <a:gd name="connsiteX2" fmla="*/ 9479280 w 9479280"/>
              <a:gd name="connsiteY2" fmla="*/ 2293620 h 5730240"/>
              <a:gd name="connsiteX3" fmla="*/ 3870963 w 9479280"/>
              <a:gd name="connsiteY3" fmla="*/ 5417820 h 5730240"/>
              <a:gd name="connsiteX4" fmla="*/ 320040 w 9479280"/>
              <a:gd name="connsiteY4" fmla="*/ 5730240 h 5730240"/>
              <a:gd name="connsiteX5" fmla="*/ 0 w 9479280"/>
              <a:gd name="connsiteY5" fmla="*/ 0 h 5730240"/>
              <a:gd name="connsiteX0" fmla="*/ 0 w 8122920"/>
              <a:gd name="connsiteY0" fmla="*/ 0 h 5730240"/>
              <a:gd name="connsiteX1" fmla="*/ 7627620 w 8122920"/>
              <a:gd name="connsiteY1" fmla="*/ 68580 h 5730240"/>
              <a:gd name="connsiteX2" fmla="*/ 8122920 w 8122920"/>
              <a:gd name="connsiteY2" fmla="*/ 2522220 h 5730240"/>
              <a:gd name="connsiteX3" fmla="*/ 3870963 w 8122920"/>
              <a:gd name="connsiteY3" fmla="*/ 5417820 h 5730240"/>
              <a:gd name="connsiteX4" fmla="*/ 320040 w 8122920"/>
              <a:gd name="connsiteY4" fmla="*/ 5730240 h 5730240"/>
              <a:gd name="connsiteX5" fmla="*/ 0 w 8122920"/>
              <a:gd name="connsiteY5" fmla="*/ 0 h 5730240"/>
              <a:gd name="connsiteX0" fmla="*/ 0 w 8877300"/>
              <a:gd name="connsiteY0" fmla="*/ 0 h 5730240"/>
              <a:gd name="connsiteX1" fmla="*/ 8877300 w 8877300"/>
              <a:gd name="connsiteY1" fmla="*/ 144780 h 5730240"/>
              <a:gd name="connsiteX2" fmla="*/ 8122920 w 8877300"/>
              <a:gd name="connsiteY2" fmla="*/ 2522220 h 5730240"/>
              <a:gd name="connsiteX3" fmla="*/ 3870963 w 8877300"/>
              <a:gd name="connsiteY3" fmla="*/ 5417820 h 5730240"/>
              <a:gd name="connsiteX4" fmla="*/ 320040 w 8877300"/>
              <a:gd name="connsiteY4" fmla="*/ 5730240 h 5730240"/>
              <a:gd name="connsiteX5" fmla="*/ 0 w 8877300"/>
              <a:gd name="connsiteY5" fmla="*/ 0 h 5730240"/>
              <a:gd name="connsiteX0" fmla="*/ 0 w 9471660"/>
              <a:gd name="connsiteY0" fmla="*/ 0 h 5730240"/>
              <a:gd name="connsiteX1" fmla="*/ 9471660 w 9471660"/>
              <a:gd name="connsiteY1" fmla="*/ 53340 h 5730240"/>
              <a:gd name="connsiteX2" fmla="*/ 8122920 w 9471660"/>
              <a:gd name="connsiteY2" fmla="*/ 2522220 h 5730240"/>
              <a:gd name="connsiteX3" fmla="*/ 3870963 w 9471660"/>
              <a:gd name="connsiteY3" fmla="*/ 5417820 h 5730240"/>
              <a:gd name="connsiteX4" fmla="*/ 320040 w 9471660"/>
              <a:gd name="connsiteY4" fmla="*/ 5730240 h 5730240"/>
              <a:gd name="connsiteX5" fmla="*/ 0 w 9471660"/>
              <a:gd name="connsiteY5" fmla="*/ 0 h 5730240"/>
              <a:gd name="connsiteX0" fmla="*/ 0 w 9471660"/>
              <a:gd name="connsiteY0" fmla="*/ 0 h 5730240"/>
              <a:gd name="connsiteX1" fmla="*/ 9471660 w 9471660"/>
              <a:gd name="connsiteY1" fmla="*/ 53340 h 5730240"/>
              <a:gd name="connsiteX2" fmla="*/ 8328660 w 9471660"/>
              <a:gd name="connsiteY2" fmla="*/ 2621280 h 5730240"/>
              <a:gd name="connsiteX3" fmla="*/ 3870963 w 9471660"/>
              <a:gd name="connsiteY3" fmla="*/ 5417820 h 5730240"/>
              <a:gd name="connsiteX4" fmla="*/ 320040 w 9471660"/>
              <a:gd name="connsiteY4" fmla="*/ 5730240 h 5730240"/>
              <a:gd name="connsiteX5" fmla="*/ 0 w 9471660"/>
              <a:gd name="connsiteY5" fmla="*/ 0 h 5730240"/>
              <a:gd name="connsiteX0" fmla="*/ 0 w 9471660"/>
              <a:gd name="connsiteY0" fmla="*/ 0 h 5730240"/>
              <a:gd name="connsiteX1" fmla="*/ 9471660 w 9471660"/>
              <a:gd name="connsiteY1" fmla="*/ 53340 h 5730240"/>
              <a:gd name="connsiteX2" fmla="*/ 7513320 w 9471660"/>
              <a:gd name="connsiteY2" fmla="*/ 2529840 h 5730240"/>
              <a:gd name="connsiteX3" fmla="*/ 3870963 w 9471660"/>
              <a:gd name="connsiteY3" fmla="*/ 5417820 h 5730240"/>
              <a:gd name="connsiteX4" fmla="*/ 320040 w 9471660"/>
              <a:gd name="connsiteY4" fmla="*/ 5730240 h 5730240"/>
              <a:gd name="connsiteX5" fmla="*/ 0 w 9471660"/>
              <a:gd name="connsiteY5" fmla="*/ 0 h 5730240"/>
              <a:gd name="connsiteX0" fmla="*/ 0 w 8641080"/>
              <a:gd name="connsiteY0" fmla="*/ 0 h 5730240"/>
              <a:gd name="connsiteX1" fmla="*/ 8641080 w 8641080"/>
              <a:gd name="connsiteY1" fmla="*/ 60960 h 5730240"/>
              <a:gd name="connsiteX2" fmla="*/ 7513320 w 8641080"/>
              <a:gd name="connsiteY2" fmla="*/ 2529840 h 5730240"/>
              <a:gd name="connsiteX3" fmla="*/ 3870963 w 8641080"/>
              <a:gd name="connsiteY3" fmla="*/ 5417820 h 5730240"/>
              <a:gd name="connsiteX4" fmla="*/ 320040 w 8641080"/>
              <a:gd name="connsiteY4" fmla="*/ 5730240 h 5730240"/>
              <a:gd name="connsiteX5" fmla="*/ 0 w 8641080"/>
              <a:gd name="connsiteY5" fmla="*/ 0 h 5730240"/>
              <a:gd name="connsiteX0" fmla="*/ 0 w 8641080"/>
              <a:gd name="connsiteY0" fmla="*/ 0 h 5730240"/>
              <a:gd name="connsiteX1" fmla="*/ 8641080 w 8641080"/>
              <a:gd name="connsiteY1" fmla="*/ 60960 h 5730240"/>
              <a:gd name="connsiteX2" fmla="*/ 7589520 w 8641080"/>
              <a:gd name="connsiteY2" fmla="*/ 2522220 h 5730240"/>
              <a:gd name="connsiteX3" fmla="*/ 3870963 w 8641080"/>
              <a:gd name="connsiteY3" fmla="*/ 5417820 h 5730240"/>
              <a:gd name="connsiteX4" fmla="*/ 320040 w 8641080"/>
              <a:gd name="connsiteY4" fmla="*/ 5730240 h 5730240"/>
              <a:gd name="connsiteX5" fmla="*/ 0 w 8641080"/>
              <a:gd name="connsiteY5" fmla="*/ 0 h 5730240"/>
              <a:gd name="connsiteX0" fmla="*/ 0 w 8641080"/>
              <a:gd name="connsiteY0" fmla="*/ 0 h 5730240"/>
              <a:gd name="connsiteX1" fmla="*/ 8641080 w 8641080"/>
              <a:gd name="connsiteY1" fmla="*/ 60960 h 5730240"/>
              <a:gd name="connsiteX2" fmla="*/ 3870963 w 8641080"/>
              <a:gd name="connsiteY2" fmla="*/ 5417820 h 5730240"/>
              <a:gd name="connsiteX3" fmla="*/ 320040 w 8641080"/>
              <a:gd name="connsiteY3" fmla="*/ 5730240 h 5730240"/>
              <a:gd name="connsiteX4" fmla="*/ 0 w 8641080"/>
              <a:gd name="connsiteY4" fmla="*/ 0 h 5730240"/>
              <a:gd name="connsiteX0" fmla="*/ 0 w 8641080"/>
              <a:gd name="connsiteY0" fmla="*/ 0 h 5730240"/>
              <a:gd name="connsiteX1" fmla="*/ 8641080 w 8641080"/>
              <a:gd name="connsiteY1" fmla="*/ 60960 h 5730240"/>
              <a:gd name="connsiteX2" fmla="*/ 7772403 w 8641080"/>
              <a:gd name="connsiteY2" fmla="*/ 3307080 h 5730240"/>
              <a:gd name="connsiteX3" fmla="*/ 320040 w 8641080"/>
              <a:gd name="connsiteY3" fmla="*/ 5730240 h 5730240"/>
              <a:gd name="connsiteX4" fmla="*/ 0 w 8641080"/>
              <a:gd name="connsiteY4" fmla="*/ 0 h 5730240"/>
              <a:gd name="connsiteX0" fmla="*/ 0 w 9403083"/>
              <a:gd name="connsiteY0" fmla="*/ 0 h 5730240"/>
              <a:gd name="connsiteX1" fmla="*/ 8641080 w 9403083"/>
              <a:gd name="connsiteY1" fmla="*/ 60960 h 5730240"/>
              <a:gd name="connsiteX2" fmla="*/ 9403083 w 9403083"/>
              <a:gd name="connsiteY2" fmla="*/ 2644140 h 5730240"/>
              <a:gd name="connsiteX3" fmla="*/ 320040 w 9403083"/>
              <a:gd name="connsiteY3" fmla="*/ 5730240 h 5730240"/>
              <a:gd name="connsiteX4" fmla="*/ 0 w 9403083"/>
              <a:gd name="connsiteY4" fmla="*/ 0 h 5730240"/>
              <a:gd name="connsiteX0" fmla="*/ 0 w 9448803"/>
              <a:gd name="connsiteY0" fmla="*/ 0 h 5897880"/>
              <a:gd name="connsiteX1" fmla="*/ 8686800 w 9448803"/>
              <a:gd name="connsiteY1" fmla="*/ 228600 h 5897880"/>
              <a:gd name="connsiteX2" fmla="*/ 9448803 w 9448803"/>
              <a:gd name="connsiteY2" fmla="*/ 2811780 h 5897880"/>
              <a:gd name="connsiteX3" fmla="*/ 365760 w 9448803"/>
              <a:gd name="connsiteY3" fmla="*/ 5897880 h 5897880"/>
              <a:gd name="connsiteX4" fmla="*/ 0 w 9448803"/>
              <a:gd name="connsiteY4" fmla="*/ 0 h 5897880"/>
              <a:gd name="connsiteX0" fmla="*/ 0 w 9448803"/>
              <a:gd name="connsiteY0" fmla="*/ 0 h 5913120"/>
              <a:gd name="connsiteX1" fmla="*/ 8686800 w 9448803"/>
              <a:gd name="connsiteY1" fmla="*/ 228600 h 5913120"/>
              <a:gd name="connsiteX2" fmla="*/ 9448803 w 9448803"/>
              <a:gd name="connsiteY2" fmla="*/ 2811780 h 5913120"/>
              <a:gd name="connsiteX3" fmla="*/ 175260 w 9448803"/>
              <a:gd name="connsiteY3" fmla="*/ 5913120 h 5913120"/>
              <a:gd name="connsiteX4" fmla="*/ 0 w 9448803"/>
              <a:gd name="connsiteY4" fmla="*/ 0 h 5913120"/>
              <a:gd name="connsiteX0" fmla="*/ 0 w 8686800"/>
              <a:gd name="connsiteY0" fmla="*/ 0 h 5913120"/>
              <a:gd name="connsiteX1" fmla="*/ 8686800 w 8686800"/>
              <a:gd name="connsiteY1" fmla="*/ 228600 h 5913120"/>
              <a:gd name="connsiteX2" fmla="*/ 8328663 w 8686800"/>
              <a:gd name="connsiteY2" fmla="*/ 3505200 h 5913120"/>
              <a:gd name="connsiteX3" fmla="*/ 175260 w 8686800"/>
              <a:gd name="connsiteY3" fmla="*/ 5913120 h 5913120"/>
              <a:gd name="connsiteX4" fmla="*/ 0 w 8686800"/>
              <a:gd name="connsiteY4" fmla="*/ 0 h 5913120"/>
              <a:gd name="connsiteX0" fmla="*/ 0 w 8686800"/>
              <a:gd name="connsiteY0" fmla="*/ 0 h 5913120"/>
              <a:gd name="connsiteX1" fmla="*/ 8686800 w 8686800"/>
              <a:gd name="connsiteY1" fmla="*/ 228600 h 5913120"/>
              <a:gd name="connsiteX2" fmla="*/ 6690363 w 8686800"/>
              <a:gd name="connsiteY2" fmla="*/ 5219700 h 5913120"/>
              <a:gd name="connsiteX3" fmla="*/ 175260 w 8686800"/>
              <a:gd name="connsiteY3" fmla="*/ 5913120 h 5913120"/>
              <a:gd name="connsiteX4" fmla="*/ 0 w 8686800"/>
              <a:gd name="connsiteY4" fmla="*/ 0 h 5913120"/>
              <a:gd name="connsiteX0" fmla="*/ 160020 w 8511540"/>
              <a:gd name="connsiteY0" fmla="*/ 0 h 5875020"/>
              <a:gd name="connsiteX1" fmla="*/ 8511540 w 8511540"/>
              <a:gd name="connsiteY1" fmla="*/ 190500 h 5875020"/>
              <a:gd name="connsiteX2" fmla="*/ 6515103 w 8511540"/>
              <a:gd name="connsiteY2" fmla="*/ 5181600 h 5875020"/>
              <a:gd name="connsiteX3" fmla="*/ 0 w 8511540"/>
              <a:gd name="connsiteY3" fmla="*/ 5875020 h 5875020"/>
              <a:gd name="connsiteX4" fmla="*/ 160020 w 8511540"/>
              <a:gd name="connsiteY4" fmla="*/ 0 h 5875020"/>
              <a:gd name="connsiteX0" fmla="*/ 15240 w 8366760"/>
              <a:gd name="connsiteY0" fmla="*/ 0 h 5494020"/>
              <a:gd name="connsiteX1" fmla="*/ 8366760 w 8366760"/>
              <a:gd name="connsiteY1" fmla="*/ 190500 h 5494020"/>
              <a:gd name="connsiteX2" fmla="*/ 6370323 w 8366760"/>
              <a:gd name="connsiteY2" fmla="*/ 5181600 h 5494020"/>
              <a:gd name="connsiteX3" fmla="*/ 0 w 8366760"/>
              <a:gd name="connsiteY3" fmla="*/ 5494020 h 5494020"/>
              <a:gd name="connsiteX4" fmla="*/ 15240 w 8366760"/>
              <a:gd name="connsiteY4" fmla="*/ 0 h 5494020"/>
              <a:gd name="connsiteX0" fmla="*/ 15240 w 8366760"/>
              <a:gd name="connsiteY0" fmla="*/ 0 h 5494020"/>
              <a:gd name="connsiteX1" fmla="*/ 8366760 w 8366760"/>
              <a:gd name="connsiteY1" fmla="*/ 190500 h 5494020"/>
              <a:gd name="connsiteX2" fmla="*/ 7871463 w 8366760"/>
              <a:gd name="connsiteY2" fmla="*/ 4229100 h 5494020"/>
              <a:gd name="connsiteX3" fmla="*/ 0 w 8366760"/>
              <a:gd name="connsiteY3" fmla="*/ 5494020 h 5494020"/>
              <a:gd name="connsiteX4" fmla="*/ 15240 w 8366760"/>
              <a:gd name="connsiteY4" fmla="*/ 0 h 5494020"/>
              <a:gd name="connsiteX0" fmla="*/ 15240 w 8366760"/>
              <a:gd name="connsiteY0" fmla="*/ 0 h 5494020"/>
              <a:gd name="connsiteX1" fmla="*/ 8366760 w 8366760"/>
              <a:gd name="connsiteY1" fmla="*/ 190500 h 5494020"/>
              <a:gd name="connsiteX2" fmla="*/ 6324603 w 8366760"/>
              <a:gd name="connsiteY2" fmla="*/ 4838700 h 5494020"/>
              <a:gd name="connsiteX3" fmla="*/ 0 w 8366760"/>
              <a:gd name="connsiteY3" fmla="*/ 5494020 h 5494020"/>
              <a:gd name="connsiteX4" fmla="*/ 15240 w 8366760"/>
              <a:gd name="connsiteY4" fmla="*/ 0 h 5494020"/>
              <a:gd name="connsiteX0" fmla="*/ 15240 w 8450583"/>
              <a:gd name="connsiteY0" fmla="*/ 0 h 5494020"/>
              <a:gd name="connsiteX1" fmla="*/ 8366760 w 8450583"/>
              <a:gd name="connsiteY1" fmla="*/ 190500 h 5494020"/>
              <a:gd name="connsiteX2" fmla="*/ 8450583 w 8450583"/>
              <a:gd name="connsiteY2" fmla="*/ 3444240 h 5494020"/>
              <a:gd name="connsiteX3" fmla="*/ 0 w 8450583"/>
              <a:gd name="connsiteY3" fmla="*/ 5494020 h 5494020"/>
              <a:gd name="connsiteX4" fmla="*/ 15240 w 8450583"/>
              <a:gd name="connsiteY4" fmla="*/ 0 h 5494020"/>
              <a:gd name="connsiteX0" fmla="*/ 15240 w 9227820"/>
              <a:gd name="connsiteY0" fmla="*/ 0 h 5494020"/>
              <a:gd name="connsiteX1" fmla="*/ 9227820 w 9227820"/>
              <a:gd name="connsiteY1" fmla="*/ 754380 h 5494020"/>
              <a:gd name="connsiteX2" fmla="*/ 8450583 w 9227820"/>
              <a:gd name="connsiteY2" fmla="*/ 3444240 h 5494020"/>
              <a:gd name="connsiteX3" fmla="*/ 0 w 9227820"/>
              <a:gd name="connsiteY3" fmla="*/ 5494020 h 5494020"/>
              <a:gd name="connsiteX4" fmla="*/ 15240 w 9227820"/>
              <a:gd name="connsiteY4" fmla="*/ 0 h 5494020"/>
              <a:gd name="connsiteX0" fmla="*/ 15240 w 9227820"/>
              <a:gd name="connsiteY0" fmla="*/ 0 h 5494020"/>
              <a:gd name="connsiteX1" fmla="*/ 9227820 w 9227820"/>
              <a:gd name="connsiteY1" fmla="*/ 754380 h 5494020"/>
              <a:gd name="connsiteX2" fmla="*/ 5044443 w 9227820"/>
              <a:gd name="connsiteY2" fmla="*/ 5318760 h 5494020"/>
              <a:gd name="connsiteX3" fmla="*/ 0 w 9227820"/>
              <a:gd name="connsiteY3" fmla="*/ 5494020 h 5494020"/>
              <a:gd name="connsiteX4" fmla="*/ 15240 w 9227820"/>
              <a:gd name="connsiteY4" fmla="*/ 0 h 5494020"/>
              <a:gd name="connsiteX0" fmla="*/ 15240 w 9227820"/>
              <a:gd name="connsiteY0" fmla="*/ 0 h 5494020"/>
              <a:gd name="connsiteX1" fmla="*/ 9227820 w 9227820"/>
              <a:gd name="connsiteY1" fmla="*/ 754380 h 5494020"/>
              <a:gd name="connsiteX2" fmla="*/ 5036823 w 9227820"/>
              <a:gd name="connsiteY2" fmla="*/ 5318760 h 5494020"/>
              <a:gd name="connsiteX3" fmla="*/ 0 w 9227820"/>
              <a:gd name="connsiteY3" fmla="*/ 5494020 h 5494020"/>
              <a:gd name="connsiteX4" fmla="*/ 15240 w 9227820"/>
              <a:gd name="connsiteY4" fmla="*/ 0 h 5494020"/>
              <a:gd name="connsiteX0" fmla="*/ 15240 w 9204960"/>
              <a:gd name="connsiteY0" fmla="*/ 0 h 5494020"/>
              <a:gd name="connsiteX1" fmla="*/ 9204960 w 9204960"/>
              <a:gd name="connsiteY1" fmla="*/ 1310640 h 5494020"/>
              <a:gd name="connsiteX2" fmla="*/ 5036823 w 9204960"/>
              <a:gd name="connsiteY2" fmla="*/ 5318760 h 5494020"/>
              <a:gd name="connsiteX3" fmla="*/ 0 w 9204960"/>
              <a:gd name="connsiteY3" fmla="*/ 5494020 h 5494020"/>
              <a:gd name="connsiteX4" fmla="*/ 15240 w 9204960"/>
              <a:gd name="connsiteY4" fmla="*/ 0 h 5494020"/>
              <a:gd name="connsiteX0" fmla="*/ 0 w 9220200"/>
              <a:gd name="connsiteY0" fmla="*/ 0 h 5623560"/>
              <a:gd name="connsiteX1" fmla="*/ 9220200 w 9220200"/>
              <a:gd name="connsiteY1" fmla="*/ 1440180 h 5623560"/>
              <a:gd name="connsiteX2" fmla="*/ 5052063 w 9220200"/>
              <a:gd name="connsiteY2" fmla="*/ 5448300 h 5623560"/>
              <a:gd name="connsiteX3" fmla="*/ 15240 w 9220200"/>
              <a:gd name="connsiteY3" fmla="*/ 5623560 h 5623560"/>
              <a:gd name="connsiteX4" fmla="*/ 0 w 9220200"/>
              <a:gd name="connsiteY4" fmla="*/ 0 h 5623560"/>
              <a:gd name="connsiteX0" fmla="*/ 0 w 8412480"/>
              <a:gd name="connsiteY0" fmla="*/ 0 h 5623560"/>
              <a:gd name="connsiteX1" fmla="*/ 8412480 w 8412480"/>
              <a:gd name="connsiteY1" fmla="*/ 662940 h 5623560"/>
              <a:gd name="connsiteX2" fmla="*/ 5052063 w 8412480"/>
              <a:gd name="connsiteY2" fmla="*/ 5448300 h 5623560"/>
              <a:gd name="connsiteX3" fmla="*/ 15240 w 8412480"/>
              <a:gd name="connsiteY3" fmla="*/ 5623560 h 5623560"/>
              <a:gd name="connsiteX4" fmla="*/ 0 w 8412480"/>
              <a:gd name="connsiteY4" fmla="*/ 0 h 5623560"/>
              <a:gd name="connsiteX0" fmla="*/ 0 w 8001000"/>
              <a:gd name="connsiteY0" fmla="*/ 0 h 5623560"/>
              <a:gd name="connsiteX1" fmla="*/ 8001000 w 8001000"/>
              <a:gd name="connsiteY1" fmla="*/ 891540 h 5623560"/>
              <a:gd name="connsiteX2" fmla="*/ 5052063 w 8001000"/>
              <a:gd name="connsiteY2" fmla="*/ 5448300 h 5623560"/>
              <a:gd name="connsiteX3" fmla="*/ 15240 w 8001000"/>
              <a:gd name="connsiteY3" fmla="*/ 5623560 h 5623560"/>
              <a:gd name="connsiteX4" fmla="*/ 0 w 8001000"/>
              <a:gd name="connsiteY4" fmla="*/ 0 h 5623560"/>
              <a:gd name="connsiteX0" fmla="*/ 0 w 8001000"/>
              <a:gd name="connsiteY0" fmla="*/ 0 h 5623560"/>
              <a:gd name="connsiteX1" fmla="*/ 8001000 w 8001000"/>
              <a:gd name="connsiteY1" fmla="*/ 891540 h 5623560"/>
              <a:gd name="connsiteX2" fmla="*/ 4023363 w 8001000"/>
              <a:gd name="connsiteY2" fmla="*/ 5615940 h 5623560"/>
              <a:gd name="connsiteX3" fmla="*/ 15240 w 8001000"/>
              <a:gd name="connsiteY3" fmla="*/ 5623560 h 5623560"/>
              <a:gd name="connsiteX4" fmla="*/ 0 w 8001000"/>
              <a:gd name="connsiteY4" fmla="*/ 0 h 5623560"/>
              <a:gd name="connsiteX0" fmla="*/ 0 w 8641080"/>
              <a:gd name="connsiteY0" fmla="*/ 0 h 5623560"/>
              <a:gd name="connsiteX1" fmla="*/ 8641080 w 8641080"/>
              <a:gd name="connsiteY1" fmla="*/ 2049780 h 5623560"/>
              <a:gd name="connsiteX2" fmla="*/ 4023363 w 8641080"/>
              <a:gd name="connsiteY2" fmla="*/ 5615940 h 5623560"/>
              <a:gd name="connsiteX3" fmla="*/ 15240 w 8641080"/>
              <a:gd name="connsiteY3" fmla="*/ 5623560 h 5623560"/>
              <a:gd name="connsiteX4" fmla="*/ 0 w 8641080"/>
              <a:gd name="connsiteY4" fmla="*/ 0 h 5623560"/>
              <a:gd name="connsiteX0" fmla="*/ 0 w 8633460"/>
              <a:gd name="connsiteY0" fmla="*/ 0 h 5760720"/>
              <a:gd name="connsiteX1" fmla="*/ 8633460 w 8633460"/>
              <a:gd name="connsiteY1" fmla="*/ 2186940 h 5760720"/>
              <a:gd name="connsiteX2" fmla="*/ 4015743 w 8633460"/>
              <a:gd name="connsiteY2" fmla="*/ 5753100 h 5760720"/>
              <a:gd name="connsiteX3" fmla="*/ 7620 w 8633460"/>
              <a:gd name="connsiteY3" fmla="*/ 5760720 h 5760720"/>
              <a:gd name="connsiteX4" fmla="*/ 0 w 8633460"/>
              <a:gd name="connsiteY4" fmla="*/ 0 h 5760720"/>
              <a:gd name="connsiteX0" fmla="*/ 0 w 8892540"/>
              <a:gd name="connsiteY0" fmla="*/ 0 h 5760720"/>
              <a:gd name="connsiteX1" fmla="*/ 8892540 w 8892540"/>
              <a:gd name="connsiteY1" fmla="*/ 2011680 h 5760720"/>
              <a:gd name="connsiteX2" fmla="*/ 4015743 w 8892540"/>
              <a:gd name="connsiteY2" fmla="*/ 5753100 h 5760720"/>
              <a:gd name="connsiteX3" fmla="*/ 7620 w 8892540"/>
              <a:gd name="connsiteY3" fmla="*/ 5760720 h 5760720"/>
              <a:gd name="connsiteX4" fmla="*/ 0 w 8892540"/>
              <a:gd name="connsiteY4" fmla="*/ 0 h 5760720"/>
              <a:gd name="connsiteX0" fmla="*/ 0 w 8892540"/>
              <a:gd name="connsiteY0" fmla="*/ 0 h 5760720"/>
              <a:gd name="connsiteX1" fmla="*/ 8892540 w 8892540"/>
              <a:gd name="connsiteY1" fmla="*/ 2011680 h 5760720"/>
              <a:gd name="connsiteX2" fmla="*/ 4572003 w 8892540"/>
              <a:gd name="connsiteY2" fmla="*/ 5753100 h 5760720"/>
              <a:gd name="connsiteX3" fmla="*/ 7620 w 8892540"/>
              <a:gd name="connsiteY3" fmla="*/ 5760720 h 5760720"/>
              <a:gd name="connsiteX4" fmla="*/ 0 w 8892540"/>
              <a:gd name="connsiteY4" fmla="*/ 0 h 5760720"/>
              <a:gd name="connsiteX0" fmla="*/ 0 w 7879080"/>
              <a:gd name="connsiteY0" fmla="*/ 0 h 5760720"/>
              <a:gd name="connsiteX1" fmla="*/ 7879080 w 7879080"/>
              <a:gd name="connsiteY1" fmla="*/ 1021080 h 5760720"/>
              <a:gd name="connsiteX2" fmla="*/ 4572003 w 7879080"/>
              <a:gd name="connsiteY2" fmla="*/ 5753100 h 5760720"/>
              <a:gd name="connsiteX3" fmla="*/ 7620 w 7879080"/>
              <a:gd name="connsiteY3" fmla="*/ 5760720 h 5760720"/>
              <a:gd name="connsiteX4" fmla="*/ 0 w 7879080"/>
              <a:gd name="connsiteY4" fmla="*/ 0 h 5760720"/>
              <a:gd name="connsiteX0" fmla="*/ 0 w 8355330"/>
              <a:gd name="connsiteY0" fmla="*/ 388620 h 6149340"/>
              <a:gd name="connsiteX1" fmla="*/ 8355330 w 8355330"/>
              <a:gd name="connsiteY1" fmla="*/ 0 h 6149340"/>
              <a:gd name="connsiteX2" fmla="*/ 4572003 w 8355330"/>
              <a:gd name="connsiteY2" fmla="*/ 6141720 h 6149340"/>
              <a:gd name="connsiteX3" fmla="*/ 7620 w 8355330"/>
              <a:gd name="connsiteY3" fmla="*/ 6149340 h 6149340"/>
              <a:gd name="connsiteX4" fmla="*/ 0 w 8355330"/>
              <a:gd name="connsiteY4" fmla="*/ 388620 h 6149340"/>
              <a:gd name="connsiteX0" fmla="*/ 0 w 8355330"/>
              <a:gd name="connsiteY0" fmla="*/ 388620 h 6149340"/>
              <a:gd name="connsiteX1" fmla="*/ 8355330 w 8355330"/>
              <a:gd name="connsiteY1" fmla="*/ 0 h 6149340"/>
              <a:gd name="connsiteX2" fmla="*/ 8267703 w 8355330"/>
              <a:gd name="connsiteY2" fmla="*/ 5360670 h 6149340"/>
              <a:gd name="connsiteX3" fmla="*/ 7620 w 8355330"/>
              <a:gd name="connsiteY3" fmla="*/ 6149340 h 6149340"/>
              <a:gd name="connsiteX4" fmla="*/ 0 w 8355330"/>
              <a:gd name="connsiteY4" fmla="*/ 388620 h 6149340"/>
              <a:gd name="connsiteX0" fmla="*/ 1478280 w 9833610"/>
              <a:gd name="connsiteY0" fmla="*/ 388620 h 5360670"/>
              <a:gd name="connsiteX1" fmla="*/ 9833610 w 9833610"/>
              <a:gd name="connsiteY1" fmla="*/ 0 h 5360670"/>
              <a:gd name="connsiteX2" fmla="*/ 9745983 w 9833610"/>
              <a:gd name="connsiteY2" fmla="*/ 5360670 h 5360670"/>
              <a:gd name="connsiteX3" fmla="*/ 0 w 9833610"/>
              <a:gd name="connsiteY3" fmla="*/ 4206240 h 5360670"/>
              <a:gd name="connsiteX4" fmla="*/ 1478280 w 9833610"/>
              <a:gd name="connsiteY4" fmla="*/ 388620 h 5360670"/>
              <a:gd name="connsiteX0" fmla="*/ 5688330 w 9833610"/>
              <a:gd name="connsiteY0" fmla="*/ 121920 h 5360670"/>
              <a:gd name="connsiteX1" fmla="*/ 9833610 w 9833610"/>
              <a:gd name="connsiteY1" fmla="*/ 0 h 5360670"/>
              <a:gd name="connsiteX2" fmla="*/ 9745983 w 9833610"/>
              <a:gd name="connsiteY2" fmla="*/ 5360670 h 5360670"/>
              <a:gd name="connsiteX3" fmla="*/ 0 w 9833610"/>
              <a:gd name="connsiteY3" fmla="*/ 4206240 h 5360670"/>
              <a:gd name="connsiteX4" fmla="*/ 5688330 w 9833610"/>
              <a:gd name="connsiteY4" fmla="*/ 121920 h 5360670"/>
              <a:gd name="connsiteX0" fmla="*/ 5821680 w 9966960"/>
              <a:gd name="connsiteY0" fmla="*/ 121920 h 5360670"/>
              <a:gd name="connsiteX1" fmla="*/ 9966960 w 9966960"/>
              <a:gd name="connsiteY1" fmla="*/ 0 h 5360670"/>
              <a:gd name="connsiteX2" fmla="*/ 9879333 w 9966960"/>
              <a:gd name="connsiteY2" fmla="*/ 5360670 h 5360670"/>
              <a:gd name="connsiteX3" fmla="*/ 0 w 9966960"/>
              <a:gd name="connsiteY3" fmla="*/ 4453890 h 5360670"/>
              <a:gd name="connsiteX4" fmla="*/ 5821680 w 9966960"/>
              <a:gd name="connsiteY4" fmla="*/ 121920 h 5360670"/>
              <a:gd name="connsiteX0" fmla="*/ 5821680 w 9966960"/>
              <a:gd name="connsiteY0" fmla="*/ 121920 h 6065520"/>
              <a:gd name="connsiteX1" fmla="*/ 9966960 w 9966960"/>
              <a:gd name="connsiteY1" fmla="*/ 0 h 6065520"/>
              <a:gd name="connsiteX2" fmla="*/ 9326883 w 9966960"/>
              <a:gd name="connsiteY2" fmla="*/ 6065520 h 6065520"/>
              <a:gd name="connsiteX3" fmla="*/ 0 w 9966960"/>
              <a:gd name="connsiteY3" fmla="*/ 4453890 h 6065520"/>
              <a:gd name="connsiteX4" fmla="*/ 5821680 w 9966960"/>
              <a:gd name="connsiteY4" fmla="*/ 121920 h 6065520"/>
              <a:gd name="connsiteX0" fmla="*/ 5821680 w 13700760"/>
              <a:gd name="connsiteY0" fmla="*/ 179070 h 6122670"/>
              <a:gd name="connsiteX1" fmla="*/ 13700760 w 13700760"/>
              <a:gd name="connsiteY1" fmla="*/ 0 h 6122670"/>
              <a:gd name="connsiteX2" fmla="*/ 9326883 w 13700760"/>
              <a:gd name="connsiteY2" fmla="*/ 6122670 h 6122670"/>
              <a:gd name="connsiteX3" fmla="*/ 0 w 13700760"/>
              <a:gd name="connsiteY3" fmla="*/ 4511040 h 6122670"/>
              <a:gd name="connsiteX4" fmla="*/ 5821680 w 13700760"/>
              <a:gd name="connsiteY4" fmla="*/ 179070 h 6122670"/>
              <a:gd name="connsiteX0" fmla="*/ 5821680 w 13700760"/>
              <a:gd name="connsiteY0" fmla="*/ 179070 h 6008370"/>
              <a:gd name="connsiteX1" fmla="*/ 13700760 w 13700760"/>
              <a:gd name="connsiteY1" fmla="*/ 0 h 6008370"/>
              <a:gd name="connsiteX2" fmla="*/ 10412733 w 13700760"/>
              <a:gd name="connsiteY2" fmla="*/ 6008370 h 6008370"/>
              <a:gd name="connsiteX3" fmla="*/ 0 w 13700760"/>
              <a:gd name="connsiteY3" fmla="*/ 4511040 h 6008370"/>
              <a:gd name="connsiteX4" fmla="*/ 5821680 w 13700760"/>
              <a:gd name="connsiteY4" fmla="*/ 179070 h 6008370"/>
              <a:gd name="connsiteX0" fmla="*/ 5821680 w 10412733"/>
              <a:gd name="connsiteY0" fmla="*/ 217170 h 6046470"/>
              <a:gd name="connsiteX1" fmla="*/ 10367010 w 10412733"/>
              <a:gd name="connsiteY1" fmla="*/ 0 h 6046470"/>
              <a:gd name="connsiteX2" fmla="*/ 10412733 w 10412733"/>
              <a:gd name="connsiteY2" fmla="*/ 6046470 h 6046470"/>
              <a:gd name="connsiteX3" fmla="*/ 0 w 10412733"/>
              <a:gd name="connsiteY3" fmla="*/ 4549140 h 6046470"/>
              <a:gd name="connsiteX4" fmla="*/ 5821680 w 10412733"/>
              <a:gd name="connsiteY4" fmla="*/ 217170 h 6046470"/>
              <a:gd name="connsiteX0" fmla="*/ 5955030 w 10546083"/>
              <a:gd name="connsiteY0" fmla="*/ 217170 h 6046470"/>
              <a:gd name="connsiteX1" fmla="*/ 10500360 w 10546083"/>
              <a:gd name="connsiteY1" fmla="*/ 0 h 6046470"/>
              <a:gd name="connsiteX2" fmla="*/ 10546083 w 10546083"/>
              <a:gd name="connsiteY2" fmla="*/ 6046470 h 6046470"/>
              <a:gd name="connsiteX3" fmla="*/ 0 w 10546083"/>
              <a:gd name="connsiteY3" fmla="*/ 4644390 h 6046470"/>
              <a:gd name="connsiteX4" fmla="*/ 5955030 w 10546083"/>
              <a:gd name="connsiteY4" fmla="*/ 217170 h 6046470"/>
              <a:gd name="connsiteX0" fmla="*/ 6297930 w 10546083"/>
              <a:gd name="connsiteY0" fmla="*/ 140970 h 6046470"/>
              <a:gd name="connsiteX1" fmla="*/ 10500360 w 10546083"/>
              <a:gd name="connsiteY1" fmla="*/ 0 h 6046470"/>
              <a:gd name="connsiteX2" fmla="*/ 10546083 w 10546083"/>
              <a:gd name="connsiteY2" fmla="*/ 6046470 h 6046470"/>
              <a:gd name="connsiteX3" fmla="*/ 0 w 10546083"/>
              <a:gd name="connsiteY3" fmla="*/ 4644390 h 6046470"/>
              <a:gd name="connsiteX4" fmla="*/ 6297930 w 10546083"/>
              <a:gd name="connsiteY4" fmla="*/ 140970 h 6046470"/>
              <a:gd name="connsiteX0" fmla="*/ 6297930 w 10546083"/>
              <a:gd name="connsiteY0" fmla="*/ 0 h 5905500"/>
              <a:gd name="connsiteX1" fmla="*/ 10024110 w 10546083"/>
              <a:gd name="connsiteY1" fmla="*/ 11430 h 5905500"/>
              <a:gd name="connsiteX2" fmla="*/ 10546083 w 10546083"/>
              <a:gd name="connsiteY2" fmla="*/ 5905500 h 5905500"/>
              <a:gd name="connsiteX3" fmla="*/ 0 w 10546083"/>
              <a:gd name="connsiteY3" fmla="*/ 4503420 h 5905500"/>
              <a:gd name="connsiteX4" fmla="*/ 6297930 w 10546083"/>
              <a:gd name="connsiteY4" fmla="*/ 0 h 5905500"/>
              <a:gd name="connsiteX0" fmla="*/ 6297930 w 10069833"/>
              <a:gd name="connsiteY0" fmla="*/ 0 h 5829300"/>
              <a:gd name="connsiteX1" fmla="*/ 10024110 w 10069833"/>
              <a:gd name="connsiteY1" fmla="*/ 11430 h 5829300"/>
              <a:gd name="connsiteX2" fmla="*/ 10069833 w 10069833"/>
              <a:gd name="connsiteY2" fmla="*/ 5829300 h 5829300"/>
              <a:gd name="connsiteX3" fmla="*/ 0 w 10069833"/>
              <a:gd name="connsiteY3" fmla="*/ 4503420 h 5829300"/>
              <a:gd name="connsiteX4" fmla="*/ 6297930 w 10069833"/>
              <a:gd name="connsiteY4" fmla="*/ 0 h 5829300"/>
              <a:gd name="connsiteX0" fmla="*/ 6583680 w 10355583"/>
              <a:gd name="connsiteY0" fmla="*/ 0 h 5829300"/>
              <a:gd name="connsiteX1" fmla="*/ 10309860 w 10355583"/>
              <a:gd name="connsiteY1" fmla="*/ 11430 h 5829300"/>
              <a:gd name="connsiteX2" fmla="*/ 10355583 w 10355583"/>
              <a:gd name="connsiteY2" fmla="*/ 5829300 h 5829300"/>
              <a:gd name="connsiteX3" fmla="*/ 0 w 10355583"/>
              <a:gd name="connsiteY3" fmla="*/ 4579620 h 5829300"/>
              <a:gd name="connsiteX4" fmla="*/ 6583680 w 10355583"/>
              <a:gd name="connsiteY4" fmla="*/ 0 h 5829300"/>
              <a:gd name="connsiteX0" fmla="*/ 6583680 w 10309860"/>
              <a:gd name="connsiteY0" fmla="*/ 0 h 5638800"/>
              <a:gd name="connsiteX1" fmla="*/ 10309860 w 10309860"/>
              <a:gd name="connsiteY1" fmla="*/ 11430 h 5638800"/>
              <a:gd name="connsiteX2" fmla="*/ 10298433 w 10309860"/>
              <a:gd name="connsiteY2" fmla="*/ 5638800 h 5638800"/>
              <a:gd name="connsiteX3" fmla="*/ 0 w 10309860"/>
              <a:gd name="connsiteY3" fmla="*/ 4579620 h 5638800"/>
              <a:gd name="connsiteX4" fmla="*/ 6583680 w 10309860"/>
              <a:gd name="connsiteY4" fmla="*/ 0 h 5638800"/>
              <a:gd name="connsiteX0" fmla="*/ 6583680 w 10309860"/>
              <a:gd name="connsiteY0" fmla="*/ 0 h 5638800"/>
              <a:gd name="connsiteX1" fmla="*/ 10309860 w 10309860"/>
              <a:gd name="connsiteY1" fmla="*/ 11430 h 5638800"/>
              <a:gd name="connsiteX2" fmla="*/ 10298433 w 10309860"/>
              <a:gd name="connsiteY2" fmla="*/ 5638800 h 5638800"/>
              <a:gd name="connsiteX3" fmla="*/ 0 w 10309860"/>
              <a:gd name="connsiteY3" fmla="*/ 4579620 h 5638800"/>
              <a:gd name="connsiteX4" fmla="*/ 1716356 w 10309860"/>
              <a:gd name="connsiteY4" fmla="*/ 3380581 h 5638800"/>
              <a:gd name="connsiteX5" fmla="*/ 6583680 w 10309860"/>
              <a:gd name="connsiteY5" fmla="*/ 0 h 5638800"/>
              <a:gd name="connsiteX0" fmla="*/ 6583680 w 10309860"/>
              <a:gd name="connsiteY0" fmla="*/ 0 h 5638800"/>
              <a:gd name="connsiteX1" fmla="*/ 10309860 w 10309860"/>
              <a:gd name="connsiteY1" fmla="*/ 11430 h 5638800"/>
              <a:gd name="connsiteX2" fmla="*/ 10298433 w 10309860"/>
              <a:gd name="connsiteY2" fmla="*/ 5638800 h 5638800"/>
              <a:gd name="connsiteX3" fmla="*/ 0 w 10309860"/>
              <a:gd name="connsiteY3" fmla="*/ 4579620 h 5638800"/>
              <a:gd name="connsiteX4" fmla="*/ 3897581 w 10309860"/>
              <a:gd name="connsiteY4" fmla="*/ 37306 h 5638800"/>
              <a:gd name="connsiteX5" fmla="*/ 6583680 w 10309860"/>
              <a:gd name="connsiteY5" fmla="*/ 0 h 5638800"/>
              <a:gd name="connsiteX0" fmla="*/ 2907030 w 6633210"/>
              <a:gd name="connsiteY0" fmla="*/ 0 h 5638800"/>
              <a:gd name="connsiteX1" fmla="*/ 6633210 w 6633210"/>
              <a:gd name="connsiteY1" fmla="*/ 11430 h 5638800"/>
              <a:gd name="connsiteX2" fmla="*/ 6621783 w 6633210"/>
              <a:gd name="connsiteY2" fmla="*/ 5638800 h 5638800"/>
              <a:gd name="connsiteX3" fmla="*/ 0 w 6633210"/>
              <a:gd name="connsiteY3" fmla="*/ 5236845 h 5638800"/>
              <a:gd name="connsiteX4" fmla="*/ 220931 w 6633210"/>
              <a:gd name="connsiteY4" fmla="*/ 37306 h 5638800"/>
              <a:gd name="connsiteX5" fmla="*/ 2907030 w 6633210"/>
              <a:gd name="connsiteY5" fmla="*/ 0 h 5638800"/>
              <a:gd name="connsiteX0" fmla="*/ 2907030 w 6633210"/>
              <a:gd name="connsiteY0" fmla="*/ 0 h 5267325"/>
              <a:gd name="connsiteX1" fmla="*/ 6633210 w 6633210"/>
              <a:gd name="connsiteY1" fmla="*/ 11430 h 5267325"/>
              <a:gd name="connsiteX2" fmla="*/ 6602733 w 6633210"/>
              <a:gd name="connsiteY2" fmla="*/ 5267325 h 5267325"/>
              <a:gd name="connsiteX3" fmla="*/ 0 w 6633210"/>
              <a:gd name="connsiteY3" fmla="*/ 5236845 h 5267325"/>
              <a:gd name="connsiteX4" fmla="*/ 220931 w 6633210"/>
              <a:gd name="connsiteY4" fmla="*/ 37306 h 5267325"/>
              <a:gd name="connsiteX5" fmla="*/ 2907030 w 6633210"/>
              <a:gd name="connsiteY5" fmla="*/ 0 h 5267325"/>
              <a:gd name="connsiteX0" fmla="*/ 3067099 w 6793279"/>
              <a:gd name="connsiteY0" fmla="*/ 0 h 5267325"/>
              <a:gd name="connsiteX1" fmla="*/ 6793279 w 6793279"/>
              <a:gd name="connsiteY1" fmla="*/ 11430 h 5267325"/>
              <a:gd name="connsiteX2" fmla="*/ 6762802 w 6793279"/>
              <a:gd name="connsiteY2" fmla="*/ 5267325 h 5267325"/>
              <a:gd name="connsiteX3" fmla="*/ 160069 w 6793279"/>
              <a:gd name="connsiteY3" fmla="*/ 5236845 h 5267325"/>
              <a:gd name="connsiteX4" fmla="*/ 0 w 6793279"/>
              <a:gd name="connsiteY4" fmla="*/ 551656 h 5267325"/>
              <a:gd name="connsiteX5" fmla="*/ 3067099 w 6793279"/>
              <a:gd name="connsiteY5" fmla="*/ 0 h 5267325"/>
              <a:gd name="connsiteX0" fmla="*/ 3933874 w 7660054"/>
              <a:gd name="connsiteY0" fmla="*/ 0 h 5267325"/>
              <a:gd name="connsiteX1" fmla="*/ 7660054 w 7660054"/>
              <a:gd name="connsiteY1" fmla="*/ 11430 h 5267325"/>
              <a:gd name="connsiteX2" fmla="*/ 7629577 w 7660054"/>
              <a:gd name="connsiteY2" fmla="*/ 5267325 h 5267325"/>
              <a:gd name="connsiteX3" fmla="*/ 1026844 w 7660054"/>
              <a:gd name="connsiteY3" fmla="*/ 5236845 h 5267325"/>
              <a:gd name="connsiteX4" fmla="*/ 0 w 7660054"/>
              <a:gd name="connsiteY4" fmla="*/ 4323556 h 5267325"/>
              <a:gd name="connsiteX5" fmla="*/ 3933874 w 7660054"/>
              <a:gd name="connsiteY5" fmla="*/ 0 h 5267325"/>
              <a:gd name="connsiteX0" fmla="*/ 1857424 w 7660054"/>
              <a:gd name="connsiteY0" fmla="*/ 64770 h 5255895"/>
              <a:gd name="connsiteX1" fmla="*/ 7660054 w 7660054"/>
              <a:gd name="connsiteY1" fmla="*/ 0 h 5255895"/>
              <a:gd name="connsiteX2" fmla="*/ 7629577 w 7660054"/>
              <a:gd name="connsiteY2" fmla="*/ 5255895 h 5255895"/>
              <a:gd name="connsiteX3" fmla="*/ 1026844 w 7660054"/>
              <a:gd name="connsiteY3" fmla="*/ 5225415 h 5255895"/>
              <a:gd name="connsiteX4" fmla="*/ 0 w 7660054"/>
              <a:gd name="connsiteY4" fmla="*/ 4312126 h 5255895"/>
              <a:gd name="connsiteX5" fmla="*/ 1857424 w 7660054"/>
              <a:gd name="connsiteY5" fmla="*/ 64770 h 5255895"/>
              <a:gd name="connsiteX0" fmla="*/ 1800274 w 7602904"/>
              <a:gd name="connsiteY0" fmla="*/ 64770 h 5255895"/>
              <a:gd name="connsiteX1" fmla="*/ 7602904 w 7602904"/>
              <a:gd name="connsiteY1" fmla="*/ 0 h 5255895"/>
              <a:gd name="connsiteX2" fmla="*/ 7572427 w 7602904"/>
              <a:gd name="connsiteY2" fmla="*/ 5255895 h 5255895"/>
              <a:gd name="connsiteX3" fmla="*/ 969694 w 7602904"/>
              <a:gd name="connsiteY3" fmla="*/ 5225415 h 5255895"/>
              <a:gd name="connsiteX4" fmla="*/ 0 w 7602904"/>
              <a:gd name="connsiteY4" fmla="*/ 4293076 h 5255895"/>
              <a:gd name="connsiteX5" fmla="*/ 1800274 w 7602904"/>
              <a:gd name="connsiteY5" fmla="*/ 64770 h 5255895"/>
              <a:gd name="connsiteX0" fmla="*/ 1333615 w 7136245"/>
              <a:gd name="connsiteY0" fmla="*/ 64770 h 5255895"/>
              <a:gd name="connsiteX1" fmla="*/ 7136245 w 7136245"/>
              <a:gd name="connsiteY1" fmla="*/ 0 h 5255895"/>
              <a:gd name="connsiteX2" fmla="*/ 7105768 w 7136245"/>
              <a:gd name="connsiteY2" fmla="*/ 5255895 h 5255895"/>
              <a:gd name="connsiteX3" fmla="*/ 503035 w 7136245"/>
              <a:gd name="connsiteY3" fmla="*/ 5225415 h 5255895"/>
              <a:gd name="connsiteX4" fmla="*/ 0 w 7136245"/>
              <a:gd name="connsiteY4" fmla="*/ 4261545 h 5255895"/>
              <a:gd name="connsiteX5" fmla="*/ 1333615 w 7136245"/>
              <a:gd name="connsiteY5" fmla="*/ 64770 h 5255895"/>
              <a:gd name="connsiteX0" fmla="*/ 1655232 w 7136245"/>
              <a:gd name="connsiteY0" fmla="*/ 64770 h 5255895"/>
              <a:gd name="connsiteX1" fmla="*/ 7136245 w 7136245"/>
              <a:gd name="connsiteY1" fmla="*/ 0 h 5255895"/>
              <a:gd name="connsiteX2" fmla="*/ 7105768 w 7136245"/>
              <a:gd name="connsiteY2" fmla="*/ 5255895 h 5255895"/>
              <a:gd name="connsiteX3" fmla="*/ 503035 w 7136245"/>
              <a:gd name="connsiteY3" fmla="*/ 5225415 h 5255895"/>
              <a:gd name="connsiteX4" fmla="*/ 0 w 7136245"/>
              <a:gd name="connsiteY4" fmla="*/ 4261545 h 5255895"/>
              <a:gd name="connsiteX5" fmla="*/ 1655232 w 7136245"/>
              <a:gd name="connsiteY5" fmla="*/ 64770 h 5255895"/>
              <a:gd name="connsiteX0" fmla="*/ 1630007 w 7111020"/>
              <a:gd name="connsiteY0" fmla="*/ 64770 h 5255895"/>
              <a:gd name="connsiteX1" fmla="*/ 7111020 w 7111020"/>
              <a:gd name="connsiteY1" fmla="*/ 0 h 5255895"/>
              <a:gd name="connsiteX2" fmla="*/ 7080543 w 7111020"/>
              <a:gd name="connsiteY2" fmla="*/ 5255895 h 5255895"/>
              <a:gd name="connsiteX3" fmla="*/ 477810 w 7111020"/>
              <a:gd name="connsiteY3" fmla="*/ 5225415 h 5255895"/>
              <a:gd name="connsiteX4" fmla="*/ 0 w 7111020"/>
              <a:gd name="connsiteY4" fmla="*/ 4406588 h 5255895"/>
              <a:gd name="connsiteX5" fmla="*/ 1630007 w 7111020"/>
              <a:gd name="connsiteY5" fmla="*/ 64770 h 5255895"/>
              <a:gd name="connsiteX0" fmla="*/ 1630007 w 7111020"/>
              <a:gd name="connsiteY0" fmla="*/ 64770 h 5255895"/>
              <a:gd name="connsiteX1" fmla="*/ 7111020 w 7111020"/>
              <a:gd name="connsiteY1" fmla="*/ 0 h 5255895"/>
              <a:gd name="connsiteX2" fmla="*/ 7080543 w 7111020"/>
              <a:gd name="connsiteY2" fmla="*/ 5255895 h 5255895"/>
              <a:gd name="connsiteX3" fmla="*/ 540872 w 7111020"/>
              <a:gd name="connsiteY3" fmla="*/ 5225415 h 5255895"/>
              <a:gd name="connsiteX4" fmla="*/ 0 w 7111020"/>
              <a:gd name="connsiteY4" fmla="*/ 4406588 h 5255895"/>
              <a:gd name="connsiteX5" fmla="*/ 1630007 w 7111020"/>
              <a:gd name="connsiteY5" fmla="*/ 64770 h 5255895"/>
              <a:gd name="connsiteX0" fmla="*/ 1579557 w 7060570"/>
              <a:gd name="connsiteY0" fmla="*/ 64770 h 5255895"/>
              <a:gd name="connsiteX1" fmla="*/ 7060570 w 7060570"/>
              <a:gd name="connsiteY1" fmla="*/ 0 h 5255895"/>
              <a:gd name="connsiteX2" fmla="*/ 7030093 w 7060570"/>
              <a:gd name="connsiteY2" fmla="*/ 5255895 h 5255895"/>
              <a:gd name="connsiteX3" fmla="*/ 490422 w 7060570"/>
              <a:gd name="connsiteY3" fmla="*/ 5225415 h 5255895"/>
              <a:gd name="connsiteX4" fmla="*/ 0 w 7060570"/>
              <a:gd name="connsiteY4" fmla="*/ 4406588 h 5255895"/>
              <a:gd name="connsiteX5" fmla="*/ 1579557 w 7060570"/>
              <a:gd name="connsiteY5" fmla="*/ 64770 h 5255895"/>
              <a:gd name="connsiteX0" fmla="*/ 1623700 w 7060570"/>
              <a:gd name="connsiteY0" fmla="*/ 64770 h 5255895"/>
              <a:gd name="connsiteX1" fmla="*/ 7060570 w 7060570"/>
              <a:gd name="connsiteY1" fmla="*/ 0 h 5255895"/>
              <a:gd name="connsiteX2" fmla="*/ 7030093 w 7060570"/>
              <a:gd name="connsiteY2" fmla="*/ 5255895 h 5255895"/>
              <a:gd name="connsiteX3" fmla="*/ 490422 w 7060570"/>
              <a:gd name="connsiteY3" fmla="*/ 5225415 h 5255895"/>
              <a:gd name="connsiteX4" fmla="*/ 0 w 7060570"/>
              <a:gd name="connsiteY4" fmla="*/ 4406588 h 5255895"/>
              <a:gd name="connsiteX5" fmla="*/ 1623700 w 7060570"/>
              <a:gd name="connsiteY5" fmla="*/ 64770 h 5255895"/>
              <a:gd name="connsiteX0" fmla="*/ 1623700 w 7030093"/>
              <a:gd name="connsiteY0" fmla="*/ 26670 h 5217795"/>
              <a:gd name="connsiteX1" fmla="*/ 6984370 w 7030093"/>
              <a:gd name="connsiteY1" fmla="*/ 0 h 5217795"/>
              <a:gd name="connsiteX2" fmla="*/ 7030093 w 7030093"/>
              <a:gd name="connsiteY2" fmla="*/ 5217795 h 5217795"/>
              <a:gd name="connsiteX3" fmla="*/ 490422 w 7030093"/>
              <a:gd name="connsiteY3" fmla="*/ 5187315 h 5217795"/>
              <a:gd name="connsiteX4" fmla="*/ 0 w 7030093"/>
              <a:gd name="connsiteY4" fmla="*/ 4368488 h 5217795"/>
              <a:gd name="connsiteX5" fmla="*/ 1623700 w 7030093"/>
              <a:gd name="connsiteY5" fmla="*/ 26670 h 5217795"/>
              <a:gd name="connsiteX0" fmla="*/ 1623700 w 7030093"/>
              <a:gd name="connsiteY0" fmla="*/ 11430 h 5217795"/>
              <a:gd name="connsiteX1" fmla="*/ 6984370 w 7030093"/>
              <a:gd name="connsiteY1" fmla="*/ 0 h 5217795"/>
              <a:gd name="connsiteX2" fmla="*/ 7030093 w 7030093"/>
              <a:gd name="connsiteY2" fmla="*/ 5217795 h 5217795"/>
              <a:gd name="connsiteX3" fmla="*/ 490422 w 7030093"/>
              <a:gd name="connsiteY3" fmla="*/ 5187315 h 5217795"/>
              <a:gd name="connsiteX4" fmla="*/ 0 w 7030093"/>
              <a:gd name="connsiteY4" fmla="*/ 4368488 h 5217795"/>
              <a:gd name="connsiteX5" fmla="*/ 1623700 w 7030093"/>
              <a:gd name="connsiteY5" fmla="*/ 11430 h 5217795"/>
              <a:gd name="connsiteX0" fmla="*/ 1623700 w 7030093"/>
              <a:gd name="connsiteY0" fmla="*/ 0 h 5206365"/>
              <a:gd name="connsiteX1" fmla="*/ 6976750 w 7030093"/>
              <a:gd name="connsiteY1" fmla="*/ 3810 h 5206365"/>
              <a:gd name="connsiteX2" fmla="*/ 7030093 w 7030093"/>
              <a:gd name="connsiteY2" fmla="*/ 5206365 h 5206365"/>
              <a:gd name="connsiteX3" fmla="*/ 490422 w 7030093"/>
              <a:gd name="connsiteY3" fmla="*/ 5175885 h 5206365"/>
              <a:gd name="connsiteX4" fmla="*/ 0 w 7030093"/>
              <a:gd name="connsiteY4" fmla="*/ 4357058 h 5206365"/>
              <a:gd name="connsiteX5" fmla="*/ 1623700 w 7030093"/>
              <a:gd name="connsiteY5" fmla="*/ 0 h 5206365"/>
              <a:gd name="connsiteX0" fmla="*/ 1623700 w 6984373"/>
              <a:gd name="connsiteY0" fmla="*/ 0 h 5183505"/>
              <a:gd name="connsiteX1" fmla="*/ 6976750 w 6984373"/>
              <a:gd name="connsiteY1" fmla="*/ 3810 h 5183505"/>
              <a:gd name="connsiteX2" fmla="*/ 6984373 w 6984373"/>
              <a:gd name="connsiteY2" fmla="*/ 5183505 h 5183505"/>
              <a:gd name="connsiteX3" fmla="*/ 490422 w 6984373"/>
              <a:gd name="connsiteY3" fmla="*/ 5175885 h 5183505"/>
              <a:gd name="connsiteX4" fmla="*/ 0 w 6984373"/>
              <a:gd name="connsiteY4" fmla="*/ 4357058 h 5183505"/>
              <a:gd name="connsiteX5" fmla="*/ 1623700 w 6984373"/>
              <a:gd name="connsiteY5" fmla="*/ 0 h 5183505"/>
              <a:gd name="connsiteX0" fmla="*/ 1623700 w 6991993"/>
              <a:gd name="connsiteY0" fmla="*/ 0 h 5175885"/>
              <a:gd name="connsiteX1" fmla="*/ 6976750 w 6991993"/>
              <a:gd name="connsiteY1" fmla="*/ 3810 h 5175885"/>
              <a:gd name="connsiteX2" fmla="*/ 6991993 w 6991993"/>
              <a:gd name="connsiteY2" fmla="*/ 5175885 h 5175885"/>
              <a:gd name="connsiteX3" fmla="*/ 490422 w 6991993"/>
              <a:gd name="connsiteY3" fmla="*/ 5175885 h 5175885"/>
              <a:gd name="connsiteX4" fmla="*/ 0 w 6991993"/>
              <a:gd name="connsiteY4" fmla="*/ 4357058 h 5175885"/>
              <a:gd name="connsiteX5" fmla="*/ 1623700 w 6991993"/>
              <a:gd name="connsiteY5" fmla="*/ 0 h 5175885"/>
              <a:gd name="connsiteX0" fmla="*/ 1623700 w 6976750"/>
              <a:gd name="connsiteY0" fmla="*/ 0 h 5175885"/>
              <a:gd name="connsiteX1" fmla="*/ 6976750 w 6976750"/>
              <a:gd name="connsiteY1" fmla="*/ 3810 h 5175885"/>
              <a:gd name="connsiteX2" fmla="*/ 6969133 w 6976750"/>
              <a:gd name="connsiteY2" fmla="*/ 5175885 h 5175885"/>
              <a:gd name="connsiteX3" fmla="*/ 490422 w 6976750"/>
              <a:gd name="connsiteY3" fmla="*/ 5175885 h 5175885"/>
              <a:gd name="connsiteX4" fmla="*/ 0 w 6976750"/>
              <a:gd name="connsiteY4" fmla="*/ 4357058 h 5175885"/>
              <a:gd name="connsiteX5" fmla="*/ 1623700 w 6976750"/>
              <a:gd name="connsiteY5" fmla="*/ 0 h 5175885"/>
              <a:gd name="connsiteX0" fmla="*/ 1623700 w 6976750"/>
              <a:gd name="connsiteY0" fmla="*/ 0 h 5175885"/>
              <a:gd name="connsiteX1" fmla="*/ 6976750 w 6976750"/>
              <a:gd name="connsiteY1" fmla="*/ 11430 h 5175885"/>
              <a:gd name="connsiteX2" fmla="*/ 6969133 w 6976750"/>
              <a:gd name="connsiteY2" fmla="*/ 5175885 h 5175885"/>
              <a:gd name="connsiteX3" fmla="*/ 490422 w 6976750"/>
              <a:gd name="connsiteY3" fmla="*/ 5175885 h 5175885"/>
              <a:gd name="connsiteX4" fmla="*/ 0 w 6976750"/>
              <a:gd name="connsiteY4" fmla="*/ 4357058 h 5175885"/>
              <a:gd name="connsiteX5" fmla="*/ 1623700 w 6976750"/>
              <a:gd name="connsiteY5" fmla="*/ 0 h 5175885"/>
              <a:gd name="connsiteX0" fmla="*/ 1623700 w 6976750"/>
              <a:gd name="connsiteY0" fmla="*/ 0 h 5274945"/>
              <a:gd name="connsiteX1" fmla="*/ 6976750 w 6976750"/>
              <a:gd name="connsiteY1" fmla="*/ 11430 h 5274945"/>
              <a:gd name="connsiteX2" fmla="*/ 6969133 w 6976750"/>
              <a:gd name="connsiteY2" fmla="*/ 5274945 h 5274945"/>
              <a:gd name="connsiteX3" fmla="*/ 490422 w 6976750"/>
              <a:gd name="connsiteY3" fmla="*/ 5175885 h 5274945"/>
              <a:gd name="connsiteX4" fmla="*/ 0 w 6976750"/>
              <a:gd name="connsiteY4" fmla="*/ 4357058 h 5274945"/>
              <a:gd name="connsiteX5" fmla="*/ 1623700 w 6976750"/>
              <a:gd name="connsiteY5" fmla="*/ 0 h 5274945"/>
              <a:gd name="connsiteX0" fmla="*/ 1623700 w 6976750"/>
              <a:gd name="connsiteY0" fmla="*/ 0 h 5175885"/>
              <a:gd name="connsiteX1" fmla="*/ 6976750 w 6976750"/>
              <a:gd name="connsiteY1" fmla="*/ 11430 h 5175885"/>
              <a:gd name="connsiteX2" fmla="*/ 6961513 w 6976750"/>
              <a:gd name="connsiteY2" fmla="*/ 5168265 h 5175885"/>
              <a:gd name="connsiteX3" fmla="*/ 490422 w 6976750"/>
              <a:gd name="connsiteY3" fmla="*/ 5175885 h 5175885"/>
              <a:gd name="connsiteX4" fmla="*/ 0 w 6976750"/>
              <a:gd name="connsiteY4" fmla="*/ 4357058 h 5175885"/>
              <a:gd name="connsiteX5" fmla="*/ 1623700 w 6976750"/>
              <a:gd name="connsiteY5" fmla="*/ 0 h 5175885"/>
              <a:gd name="connsiteX0" fmla="*/ 1623700 w 7129150"/>
              <a:gd name="connsiteY0" fmla="*/ 0 h 5175885"/>
              <a:gd name="connsiteX1" fmla="*/ 7129150 w 7129150"/>
              <a:gd name="connsiteY1" fmla="*/ 3810 h 5175885"/>
              <a:gd name="connsiteX2" fmla="*/ 6961513 w 7129150"/>
              <a:gd name="connsiteY2" fmla="*/ 5168265 h 5175885"/>
              <a:gd name="connsiteX3" fmla="*/ 490422 w 7129150"/>
              <a:gd name="connsiteY3" fmla="*/ 5175885 h 5175885"/>
              <a:gd name="connsiteX4" fmla="*/ 0 w 7129150"/>
              <a:gd name="connsiteY4" fmla="*/ 4357058 h 5175885"/>
              <a:gd name="connsiteX5" fmla="*/ 1623700 w 7129150"/>
              <a:gd name="connsiteY5" fmla="*/ 0 h 5175885"/>
              <a:gd name="connsiteX0" fmla="*/ 1623700 w 6976750"/>
              <a:gd name="connsiteY0" fmla="*/ 0 h 5175885"/>
              <a:gd name="connsiteX1" fmla="*/ 6976750 w 6976750"/>
              <a:gd name="connsiteY1" fmla="*/ 11430 h 5175885"/>
              <a:gd name="connsiteX2" fmla="*/ 6961513 w 6976750"/>
              <a:gd name="connsiteY2" fmla="*/ 5168265 h 5175885"/>
              <a:gd name="connsiteX3" fmla="*/ 490422 w 6976750"/>
              <a:gd name="connsiteY3" fmla="*/ 5175885 h 5175885"/>
              <a:gd name="connsiteX4" fmla="*/ 0 w 6976750"/>
              <a:gd name="connsiteY4" fmla="*/ 4357058 h 5175885"/>
              <a:gd name="connsiteX5" fmla="*/ 1623700 w 6976750"/>
              <a:gd name="connsiteY5" fmla="*/ 0 h 5175885"/>
              <a:gd name="connsiteX0" fmla="*/ 1623700 w 6976750"/>
              <a:gd name="connsiteY0" fmla="*/ 0 h 5175885"/>
              <a:gd name="connsiteX1" fmla="*/ 6976750 w 6976750"/>
              <a:gd name="connsiteY1" fmla="*/ 3810 h 5175885"/>
              <a:gd name="connsiteX2" fmla="*/ 6961513 w 6976750"/>
              <a:gd name="connsiteY2" fmla="*/ 5168265 h 5175885"/>
              <a:gd name="connsiteX3" fmla="*/ 490422 w 6976750"/>
              <a:gd name="connsiteY3" fmla="*/ 5175885 h 5175885"/>
              <a:gd name="connsiteX4" fmla="*/ 0 w 6976750"/>
              <a:gd name="connsiteY4" fmla="*/ 4357058 h 5175885"/>
              <a:gd name="connsiteX5" fmla="*/ 1623700 w 6976750"/>
              <a:gd name="connsiteY5" fmla="*/ 0 h 5175885"/>
              <a:gd name="connsiteX0" fmla="*/ 1623700 w 6986913"/>
              <a:gd name="connsiteY0" fmla="*/ 0 h 5175885"/>
              <a:gd name="connsiteX1" fmla="*/ 6976750 w 6986913"/>
              <a:gd name="connsiteY1" fmla="*/ 3810 h 5175885"/>
              <a:gd name="connsiteX2" fmla="*/ 6986913 w 6986913"/>
              <a:gd name="connsiteY2" fmla="*/ 5168265 h 5175885"/>
              <a:gd name="connsiteX3" fmla="*/ 490422 w 6986913"/>
              <a:gd name="connsiteY3" fmla="*/ 5175885 h 5175885"/>
              <a:gd name="connsiteX4" fmla="*/ 0 w 6986913"/>
              <a:gd name="connsiteY4" fmla="*/ 4357058 h 5175885"/>
              <a:gd name="connsiteX5" fmla="*/ 1623700 w 6986913"/>
              <a:gd name="connsiteY5" fmla="*/ 0 h 5175885"/>
              <a:gd name="connsiteX0" fmla="*/ 1382400 w 6745613"/>
              <a:gd name="connsiteY0" fmla="*/ 0 h 5175885"/>
              <a:gd name="connsiteX1" fmla="*/ 6735450 w 6745613"/>
              <a:gd name="connsiteY1" fmla="*/ 3810 h 5175885"/>
              <a:gd name="connsiteX2" fmla="*/ 6745613 w 6745613"/>
              <a:gd name="connsiteY2" fmla="*/ 5168265 h 5175885"/>
              <a:gd name="connsiteX3" fmla="*/ 249122 w 6745613"/>
              <a:gd name="connsiteY3" fmla="*/ 5175885 h 5175885"/>
              <a:gd name="connsiteX4" fmla="*/ 0 w 6745613"/>
              <a:gd name="connsiteY4" fmla="*/ 3671258 h 5175885"/>
              <a:gd name="connsiteX5" fmla="*/ 1382400 w 6745613"/>
              <a:gd name="connsiteY5" fmla="*/ 0 h 5175885"/>
              <a:gd name="connsiteX0" fmla="*/ 1382400 w 6745613"/>
              <a:gd name="connsiteY0" fmla="*/ 0 h 5169535"/>
              <a:gd name="connsiteX1" fmla="*/ 6735450 w 6745613"/>
              <a:gd name="connsiteY1" fmla="*/ 3810 h 5169535"/>
              <a:gd name="connsiteX2" fmla="*/ 6745613 w 6745613"/>
              <a:gd name="connsiteY2" fmla="*/ 5168265 h 5169535"/>
              <a:gd name="connsiteX3" fmla="*/ 846022 w 6745613"/>
              <a:gd name="connsiteY3" fmla="*/ 5169535 h 5169535"/>
              <a:gd name="connsiteX4" fmla="*/ 0 w 6745613"/>
              <a:gd name="connsiteY4" fmla="*/ 3671258 h 5169535"/>
              <a:gd name="connsiteX5" fmla="*/ 1382400 w 6745613"/>
              <a:gd name="connsiteY5" fmla="*/ 0 h 5169535"/>
              <a:gd name="connsiteX0" fmla="*/ 1160150 w 6523363"/>
              <a:gd name="connsiteY0" fmla="*/ 0 h 5169535"/>
              <a:gd name="connsiteX1" fmla="*/ 6513200 w 6523363"/>
              <a:gd name="connsiteY1" fmla="*/ 3810 h 5169535"/>
              <a:gd name="connsiteX2" fmla="*/ 6523363 w 6523363"/>
              <a:gd name="connsiteY2" fmla="*/ 5168265 h 5169535"/>
              <a:gd name="connsiteX3" fmla="*/ 623772 w 6523363"/>
              <a:gd name="connsiteY3" fmla="*/ 5169535 h 5169535"/>
              <a:gd name="connsiteX4" fmla="*/ 0 w 6523363"/>
              <a:gd name="connsiteY4" fmla="*/ 3563308 h 5169535"/>
              <a:gd name="connsiteX5" fmla="*/ 1160150 w 6523363"/>
              <a:gd name="connsiteY5" fmla="*/ 0 h 5169535"/>
              <a:gd name="connsiteX0" fmla="*/ 1033150 w 6396363"/>
              <a:gd name="connsiteY0" fmla="*/ 0 h 5169535"/>
              <a:gd name="connsiteX1" fmla="*/ 6386200 w 6396363"/>
              <a:gd name="connsiteY1" fmla="*/ 3810 h 5169535"/>
              <a:gd name="connsiteX2" fmla="*/ 6396363 w 6396363"/>
              <a:gd name="connsiteY2" fmla="*/ 5168265 h 5169535"/>
              <a:gd name="connsiteX3" fmla="*/ 496772 w 6396363"/>
              <a:gd name="connsiteY3" fmla="*/ 5169535 h 5169535"/>
              <a:gd name="connsiteX4" fmla="*/ 0 w 6396363"/>
              <a:gd name="connsiteY4" fmla="*/ 3906208 h 5169535"/>
              <a:gd name="connsiteX5" fmla="*/ 1033150 w 6396363"/>
              <a:gd name="connsiteY5" fmla="*/ 0 h 5169535"/>
              <a:gd name="connsiteX0" fmla="*/ 855350 w 6396363"/>
              <a:gd name="connsiteY0" fmla="*/ 0 h 5169535"/>
              <a:gd name="connsiteX1" fmla="*/ 6386200 w 6396363"/>
              <a:gd name="connsiteY1" fmla="*/ 3810 h 5169535"/>
              <a:gd name="connsiteX2" fmla="*/ 6396363 w 6396363"/>
              <a:gd name="connsiteY2" fmla="*/ 5168265 h 5169535"/>
              <a:gd name="connsiteX3" fmla="*/ 496772 w 6396363"/>
              <a:gd name="connsiteY3" fmla="*/ 5169535 h 5169535"/>
              <a:gd name="connsiteX4" fmla="*/ 0 w 6396363"/>
              <a:gd name="connsiteY4" fmla="*/ 3906208 h 5169535"/>
              <a:gd name="connsiteX5" fmla="*/ 855350 w 6396363"/>
              <a:gd name="connsiteY5" fmla="*/ 0 h 5169535"/>
              <a:gd name="connsiteX0" fmla="*/ 715650 w 6256663"/>
              <a:gd name="connsiteY0" fmla="*/ 0 h 5169535"/>
              <a:gd name="connsiteX1" fmla="*/ 6246500 w 6256663"/>
              <a:gd name="connsiteY1" fmla="*/ 3810 h 5169535"/>
              <a:gd name="connsiteX2" fmla="*/ 6256663 w 6256663"/>
              <a:gd name="connsiteY2" fmla="*/ 5168265 h 5169535"/>
              <a:gd name="connsiteX3" fmla="*/ 357072 w 6256663"/>
              <a:gd name="connsiteY3" fmla="*/ 5169535 h 5169535"/>
              <a:gd name="connsiteX4" fmla="*/ 0 w 6256663"/>
              <a:gd name="connsiteY4" fmla="*/ 4382458 h 5169535"/>
              <a:gd name="connsiteX5" fmla="*/ 715650 w 6256663"/>
              <a:gd name="connsiteY5" fmla="*/ 0 h 5169535"/>
              <a:gd name="connsiteX0" fmla="*/ 1247912 w 6788925"/>
              <a:gd name="connsiteY0" fmla="*/ 0 h 5169535"/>
              <a:gd name="connsiteX1" fmla="*/ 6778762 w 6788925"/>
              <a:gd name="connsiteY1" fmla="*/ 3810 h 5169535"/>
              <a:gd name="connsiteX2" fmla="*/ 6788925 w 6788925"/>
              <a:gd name="connsiteY2" fmla="*/ 5168265 h 5169535"/>
              <a:gd name="connsiteX3" fmla="*/ 889334 w 6788925"/>
              <a:gd name="connsiteY3" fmla="*/ 5169535 h 5169535"/>
              <a:gd name="connsiteX4" fmla="*/ 0 w 6788925"/>
              <a:gd name="connsiteY4" fmla="*/ 3836548 h 5169535"/>
              <a:gd name="connsiteX5" fmla="*/ 1247912 w 6788925"/>
              <a:gd name="connsiteY5" fmla="*/ 0 h 5169535"/>
              <a:gd name="connsiteX0" fmla="*/ 1200145 w 6788925"/>
              <a:gd name="connsiteY0" fmla="*/ 0 h 5190007"/>
              <a:gd name="connsiteX1" fmla="*/ 6778762 w 6788925"/>
              <a:gd name="connsiteY1" fmla="*/ 24282 h 5190007"/>
              <a:gd name="connsiteX2" fmla="*/ 6788925 w 6788925"/>
              <a:gd name="connsiteY2" fmla="*/ 5188737 h 5190007"/>
              <a:gd name="connsiteX3" fmla="*/ 889334 w 6788925"/>
              <a:gd name="connsiteY3" fmla="*/ 5190007 h 5190007"/>
              <a:gd name="connsiteX4" fmla="*/ 0 w 6788925"/>
              <a:gd name="connsiteY4" fmla="*/ 3857020 h 5190007"/>
              <a:gd name="connsiteX5" fmla="*/ 1200145 w 6788925"/>
              <a:gd name="connsiteY5" fmla="*/ 0 h 5190007"/>
              <a:gd name="connsiteX0" fmla="*/ 1288855 w 6877635"/>
              <a:gd name="connsiteY0" fmla="*/ 0 h 5190007"/>
              <a:gd name="connsiteX1" fmla="*/ 6867472 w 6877635"/>
              <a:gd name="connsiteY1" fmla="*/ 24282 h 5190007"/>
              <a:gd name="connsiteX2" fmla="*/ 6877635 w 6877635"/>
              <a:gd name="connsiteY2" fmla="*/ 5188737 h 5190007"/>
              <a:gd name="connsiteX3" fmla="*/ 978044 w 6877635"/>
              <a:gd name="connsiteY3" fmla="*/ 5190007 h 5190007"/>
              <a:gd name="connsiteX4" fmla="*/ 0 w 6877635"/>
              <a:gd name="connsiteY4" fmla="*/ 3884316 h 5190007"/>
              <a:gd name="connsiteX5" fmla="*/ 1288855 w 6877635"/>
              <a:gd name="connsiteY5" fmla="*/ 0 h 5190007"/>
              <a:gd name="connsiteX0" fmla="*/ 1206968 w 6795748"/>
              <a:gd name="connsiteY0" fmla="*/ 0 h 5190007"/>
              <a:gd name="connsiteX1" fmla="*/ 6785585 w 6795748"/>
              <a:gd name="connsiteY1" fmla="*/ 24282 h 5190007"/>
              <a:gd name="connsiteX2" fmla="*/ 6795748 w 6795748"/>
              <a:gd name="connsiteY2" fmla="*/ 5188737 h 5190007"/>
              <a:gd name="connsiteX3" fmla="*/ 896157 w 6795748"/>
              <a:gd name="connsiteY3" fmla="*/ 5190007 h 5190007"/>
              <a:gd name="connsiteX4" fmla="*/ 0 w 6795748"/>
              <a:gd name="connsiteY4" fmla="*/ 3863844 h 5190007"/>
              <a:gd name="connsiteX5" fmla="*/ 1206968 w 6795748"/>
              <a:gd name="connsiteY5" fmla="*/ 0 h 5190007"/>
              <a:gd name="connsiteX0" fmla="*/ 1206968 w 6795748"/>
              <a:gd name="connsiteY0" fmla="*/ 0 h 5190007"/>
              <a:gd name="connsiteX1" fmla="*/ 6785585 w 6795748"/>
              <a:gd name="connsiteY1" fmla="*/ 24282 h 5190007"/>
              <a:gd name="connsiteX2" fmla="*/ 6795748 w 6795748"/>
              <a:gd name="connsiteY2" fmla="*/ 5188737 h 5190007"/>
              <a:gd name="connsiteX3" fmla="*/ 636850 w 6795748"/>
              <a:gd name="connsiteY3" fmla="*/ 5190007 h 5190007"/>
              <a:gd name="connsiteX4" fmla="*/ 0 w 6795748"/>
              <a:gd name="connsiteY4" fmla="*/ 3863844 h 5190007"/>
              <a:gd name="connsiteX5" fmla="*/ 1206968 w 6795748"/>
              <a:gd name="connsiteY5" fmla="*/ 0 h 5190007"/>
              <a:gd name="connsiteX0" fmla="*/ 1009076 w 6597856"/>
              <a:gd name="connsiteY0" fmla="*/ 0 h 5190007"/>
              <a:gd name="connsiteX1" fmla="*/ 6587693 w 6597856"/>
              <a:gd name="connsiteY1" fmla="*/ 24282 h 5190007"/>
              <a:gd name="connsiteX2" fmla="*/ 6597856 w 6597856"/>
              <a:gd name="connsiteY2" fmla="*/ 5188737 h 5190007"/>
              <a:gd name="connsiteX3" fmla="*/ 438958 w 6597856"/>
              <a:gd name="connsiteY3" fmla="*/ 5190007 h 5190007"/>
              <a:gd name="connsiteX4" fmla="*/ 0 w 6597856"/>
              <a:gd name="connsiteY4" fmla="*/ 4539408 h 5190007"/>
              <a:gd name="connsiteX5" fmla="*/ 1009076 w 6597856"/>
              <a:gd name="connsiteY5" fmla="*/ 0 h 5190007"/>
              <a:gd name="connsiteX0" fmla="*/ 1050019 w 6638799"/>
              <a:gd name="connsiteY0" fmla="*/ 0 h 5190007"/>
              <a:gd name="connsiteX1" fmla="*/ 6628636 w 6638799"/>
              <a:gd name="connsiteY1" fmla="*/ 24282 h 5190007"/>
              <a:gd name="connsiteX2" fmla="*/ 6638799 w 6638799"/>
              <a:gd name="connsiteY2" fmla="*/ 5188737 h 5190007"/>
              <a:gd name="connsiteX3" fmla="*/ 479901 w 6638799"/>
              <a:gd name="connsiteY3" fmla="*/ 5190007 h 5190007"/>
              <a:gd name="connsiteX4" fmla="*/ 0 w 6638799"/>
              <a:gd name="connsiteY4" fmla="*/ 4675886 h 5190007"/>
              <a:gd name="connsiteX5" fmla="*/ 1050019 w 6638799"/>
              <a:gd name="connsiteY5" fmla="*/ 0 h 5190007"/>
              <a:gd name="connsiteX0" fmla="*/ 1050019 w 6638799"/>
              <a:gd name="connsiteY0" fmla="*/ 0 h 5199532"/>
              <a:gd name="connsiteX1" fmla="*/ 6628636 w 6638799"/>
              <a:gd name="connsiteY1" fmla="*/ 24282 h 5199532"/>
              <a:gd name="connsiteX2" fmla="*/ 6638799 w 6638799"/>
              <a:gd name="connsiteY2" fmla="*/ 5188737 h 5199532"/>
              <a:gd name="connsiteX3" fmla="*/ 889476 w 6638799"/>
              <a:gd name="connsiteY3" fmla="*/ 5199532 h 5199532"/>
              <a:gd name="connsiteX4" fmla="*/ 0 w 6638799"/>
              <a:gd name="connsiteY4" fmla="*/ 4675886 h 5199532"/>
              <a:gd name="connsiteX5" fmla="*/ 1050019 w 6638799"/>
              <a:gd name="connsiteY5" fmla="*/ 0 h 5199532"/>
              <a:gd name="connsiteX0" fmla="*/ 1050019 w 6638799"/>
              <a:gd name="connsiteY0" fmla="*/ 0 h 5199532"/>
              <a:gd name="connsiteX1" fmla="*/ 6628636 w 6638799"/>
              <a:gd name="connsiteY1" fmla="*/ 24282 h 5199532"/>
              <a:gd name="connsiteX2" fmla="*/ 6638799 w 6638799"/>
              <a:gd name="connsiteY2" fmla="*/ 5188737 h 5199532"/>
              <a:gd name="connsiteX3" fmla="*/ 889476 w 6638799"/>
              <a:gd name="connsiteY3" fmla="*/ 5199532 h 5199532"/>
              <a:gd name="connsiteX4" fmla="*/ 0 w 6638799"/>
              <a:gd name="connsiteY4" fmla="*/ 4675886 h 5199532"/>
              <a:gd name="connsiteX5" fmla="*/ 1050019 w 6638799"/>
              <a:gd name="connsiteY5" fmla="*/ 0 h 5199532"/>
              <a:gd name="connsiteX0" fmla="*/ 669019 w 6257799"/>
              <a:gd name="connsiteY0" fmla="*/ 0 h 5199532"/>
              <a:gd name="connsiteX1" fmla="*/ 6247636 w 6257799"/>
              <a:gd name="connsiteY1" fmla="*/ 24282 h 5199532"/>
              <a:gd name="connsiteX2" fmla="*/ 6257799 w 6257799"/>
              <a:gd name="connsiteY2" fmla="*/ 5188737 h 5199532"/>
              <a:gd name="connsiteX3" fmla="*/ 508476 w 6257799"/>
              <a:gd name="connsiteY3" fmla="*/ 5199532 h 5199532"/>
              <a:gd name="connsiteX4" fmla="*/ 0 w 6257799"/>
              <a:gd name="connsiteY4" fmla="*/ 4371086 h 5199532"/>
              <a:gd name="connsiteX5" fmla="*/ 669019 w 6257799"/>
              <a:gd name="connsiteY5" fmla="*/ 0 h 519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7799" h="5199532">
                <a:moveTo>
                  <a:pt x="669019" y="0"/>
                </a:moveTo>
                <a:lnTo>
                  <a:pt x="6247636" y="24282"/>
                </a:lnTo>
                <a:cubicBezTo>
                  <a:pt x="6251024" y="1745767"/>
                  <a:pt x="6254411" y="3467252"/>
                  <a:pt x="6257799" y="5188737"/>
                </a:cubicBezTo>
                <a:lnTo>
                  <a:pt x="508476" y="5199532"/>
                </a:lnTo>
                <a:lnTo>
                  <a:pt x="0" y="4371086"/>
                </a:lnTo>
                <a:lnTo>
                  <a:pt x="669019" y="0"/>
                </a:lnTo>
                <a:close/>
              </a:path>
            </a:pathLst>
          </a:custGeom>
        </p:spPr>
        <p:txBody>
          <a:bodyPr>
            <a:normAutofit/>
          </a:bodyPr>
          <a:lstStyle>
            <a:lvl1pPr>
              <a:defRPr sz="2000"/>
            </a:lvl1pPr>
          </a:lstStyle>
          <a:p>
            <a:r>
              <a:rPr lang="de-DE"/>
              <a:t>Bild durch Klicken auf Symbol hinzufügen</a:t>
            </a:r>
            <a:endParaRPr lang="de-CH" dirty="0"/>
          </a:p>
        </p:txBody>
      </p:sp>
      <p:sp>
        <p:nvSpPr>
          <p:cNvPr id="5" name="Textplatzhalter 2"/>
          <p:cNvSpPr>
            <a:spLocks noGrp="1"/>
          </p:cNvSpPr>
          <p:nvPr>
            <p:ph type="body" sz="quarter" idx="11" hasCustomPrompt="1"/>
          </p:nvPr>
        </p:nvSpPr>
        <p:spPr>
          <a:xfrm>
            <a:off x="93857" y="143949"/>
            <a:ext cx="2736304" cy="2763192"/>
          </a:xfrm>
        </p:spPr>
        <p:txBody>
          <a:bodyPr/>
          <a:lstStyle>
            <a:lvl1pPr marL="0" marR="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sz="1600" baseline="0">
                <a:solidFill>
                  <a:schemeClr val="tx1"/>
                </a:solidFill>
              </a:defRPr>
            </a:lvl1pPr>
          </a:lstStyle>
          <a:p>
            <a:pPr marL="0" marR="0" lvl="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a:pPr>
            <a:r>
              <a:rPr lang="de-CH" dirty="0"/>
              <a:t>Hier Text eingeben</a:t>
            </a:r>
          </a:p>
          <a:p>
            <a:pPr lvl="0"/>
            <a:endParaRPr lang="de-CH" dirty="0"/>
          </a:p>
        </p:txBody>
      </p:sp>
      <p:pic>
        <p:nvPicPr>
          <p:cNvPr id="4" name="Grafik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473824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ildsquare + Beschreibung rechts unten">
    <p:spTree>
      <p:nvGrpSpPr>
        <p:cNvPr id="1" name=""/>
        <p:cNvGrpSpPr/>
        <p:nvPr/>
      </p:nvGrpSpPr>
      <p:grpSpPr>
        <a:xfrm>
          <a:off x="0" y="0"/>
          <a:ext cx="0" cy="0"/>
          <a:chOff x="0" y="0"/>
          <a:chExt cx="0" cy="0"/>
        </a:xfrm>
      </p:grpSpPr>
      <p:sp>
        <p:nvSpPr>
          <p:cNvPr id="4" name="Bildplatzhalter 3"/>
          <p:cNvSpPr>
            <a:spLocks noGrp="1"/>
          </p:cNvSpPr>
          <p:nvPr>
            <p:ph type="pic" sz="quarter" idx="10"/>
          </p:nvPr>
        </p:nvSpPr>
        <p:spPr>
          <a:xfrm>
            <a:off x="-25440" y="-26594"/>
            <a:ext cx="9191609" cy="4355155"/>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 fmla="*/ 2266950 w 9144000"/>
              <a:gd name="connsiteY0" fmla="*/ 1057275 h 5143500"/>
              <a:gd name="connsiteX1" fmla="*/ 9144000 w 9144000"/>
              <a:gd name="connsiteY1" fmla="*/ 0 h 5143500"/>
              <a:gd name="connsiteX2" fmla="*/ 9144000 w 9144000"/>
              <a:gd name="connsiteY2" fmla="*/ 5143500 h 5143500"/>
              <a:gd name="connsiteX3" fmla="*/ 0 w 9144000"/>
              <a:gd name="connsiteY3" fmla="*/ 5143500 h 5143500"/>
              <a:gd name="connsiteX4" fmla="*/ 2266950 w 9144000"/>
              <a:gd name="connsiteY4" fmla="*/ 1057275 h 5143500"/>
              <a:gd name="connsiteX0" fmla="*/ 0 w 6877050"/>
              <a:gd name="connsiteY0" fmla="*/ 1057275 h 5676900"/>
              <a:gd name="connsiteX1" fmla="*/ 6877050 w 6877050"/>
              <a:gd name="connsiteY1" fmla="*/ 0 h 5676900"/>
              <a:gd name="connsiteX2" fmla="*/ 6877050 w 6877050"/>
              <a:gd name="connsiteY2" fmla="*/ 5143500 h 5676900"/>
              <a:gd name="connsiteX3" fmla="*/ 838200 w 6877050"/>
              <a:gd name="connsiteY3" fmla="*/ 5676900 h 5676900"/>
              <a:gd name="connsiteX4" fmla="*/ 0 w 6877050"/>
              <a:gd name="connsiteY4" fmla="*/ 1057275 h 5676900"/>
              <a:gd name="connsiteX0" fmla="*/ 0 w 9048750"/>
              <a:gd name="connsiteY0" fmla="*/ 514350 h 5676900"/>
              <a:gd name="connsiteX1" fmla="*/ 9048750 w 9048750"/>
              <a:gd name="connsiteY1" fmla="*/ 0 h 5676900"/>
              <a:gd name="connsiteX2" fmla="*/ 9048750 w 9048750"/>
              <a:gd name="connsiteY2" fmla="*/ 5143500 h 5676900"/>
              <a:gd name="connsiteX3" fmla="*/ 3009900 w 9048750"/>
              <a:gd name="connsiteY3" fmla="*/ 5676900 h 5676900"/>
              <a:gd name="connsiteX4" fmla="*/ 0 w 9048750"/>
              <a:gd name="connsiteY4" fmla="*/ 514350 h 5676900"/>
              <a:gd name="connsiteX0" fmla="*/ 0 w 9048750"/>
              <a:gd name="connsiteY0" fmla="*/ 514350 h 5181600"/>
              <a:gd name="connsiteX1" fmla="*/ 9048750 w 9048750"/>
              <a:gd name="connsiteY1" fmla="*/ 0 h 5181600"/>
              <a:gd name="connsiteX2" fmla="*/ 9048750 w 9048750"/>
              <a:gd name="connsiteY2" fmla="*/ 5143500 h 5181600"/>
              <a:gd name="connsiteX3" fmla="*/ 3543300 w 9048750"/>
              <a:gd name="connsiteY3" fmla="*/ 5181600 h 5181600"/>
              <a:gd name="connsiteX4" fmla="*/ 0 w 9048750"/>
              <a:gd name="connsiteY4" fmla="*/ 514350 h 5181600"/>
              <a:gd name="connsiteX0" fmla="*/ 0 w 9172575"/>
              <a:gd name="connsiteY0" fmla="*/ 0 h 5200650"/>
              <a:gd name="connsiteX1" fmla="*/ 9172575 w 9172575"/>
              <a:gd name="connsiteY1" fmla="*/ 19050 h 5200650"/>
              <a:gd name="connsiteX2" fmla="*/ 9172575 w 9172575"/>
              <a:gd name="connsiteY2" fmla="*/ 5162550 h 5200650"/>
              <a:gd name="connsiteX3" fmla="*/ 3667125 w 9172575"/>
              <a:gd name="connsiteY3" fmla="*/ 5200650 h 5200650"/>
              <a:gd name="connsiteX4" fmla="*/ 0 w 9172575"/>
              <a:gd name="connsiteY4" fmla="*/ 0 h 5200650"/>
              <a:gd name="connsiteX0" fmla="*/ 0 w 9239250"/>
              <a:gd name="connsiteY0" fmla="*/ 1685925 h 5181600"/>
              <a:gd name="connsiteX1" fmla="*/ 9239250 w 9239250"/>
              <a:gd name="connsiteY1" fmla="*/ 0 h 5181600"/>
              <a:gd name="connsiteX2" fmla="*/ 9239250 w 9239250"/>
              <a:gd name="connsiteY2" fmla="*/ 5143500 h 5181600"/>
              <a:gd name="connsiteX3" fmla="*/ 3733800 w 9239250"/>
              <a:gd name="connsiteY3" fmla="*/ 5181600 h 5181600"/>
              <a:gd name="connsiteX4" fmla="*/ 0 w 9239250"/>
              <a:gd name="connsiteY4" fmla="*/ 1685925 h 5181600"/>
              <a:gd name="connsiteX0" fmla="*/ 0 w 9239250"/>
              <a:gd name="connsiteY0" fmla="*/ 2390775 h 5886450"/>
              <a:gd name="connsiteX1" fmla="*/ 6724650 w 9239250"/>
              <a:gd name="connsiteY1" fmla="*/ 0 h 5886450"/>
              <a:gd name="connsiteX2" fmla="*/ 9239250 w 9239250"/>
              <a:gd name="connsiteY2" fmla="*/ 5848350 h 5886450"/>
              <a:gd name="connsiteX3" fmla="*/ 3733800 w 9239250"/>
              <a:gd name="connsiteY3" fmla="*/ 5886450 h 5886450"/>
              <a:gd name="connsiteX4" fmla="*/ 0 w 9239250"/>
              <a:gd name="connsiteY4" fmla="*/ 2390775 h 5886450"/>
              <a:gd name="connsiteX0" fmla="*/ 0 w 10553700"/>
              <a:gd name="connsiteY0" fmla="*/ 2390775 h 5886450"/>
              <a:gd name="connsiteX1" fmla="*/ 6724650 w 10553700"/>
              <a:gd name="connsiteY1" fmla="*/ 0 h 5886450"/>
              <a:gd name="connsiteX2" fmla="*/ 10553700 w 10553700"/>
              <a:gd name="connsiteY2" fmla="*/ 4114800 h 5886450"/>
              <a:gd name="connsiteX3" fmla="*/ 3733800 w 10553700"/>
              <a:gd name="connsiteY3" fmla="*/ 5886450 h 5886450"/>
              <a:gd name="connsiteX4" fmla="*/ 0 w 10553700"/>
              <a:gd name="connsiteY4" fmla="*/ 2390775 h 5886450"/>
              <a:gd name="connsiteX0" fmla="*/ 0 w 10553700"/>
              <a:gd name="connsiteY0" fmla="*/ 2390775 h 6076950"/>
              <a:gd name="connsiteX1" fmla="*/ 6724650 w 10553700"/>
              <a:gd name="connsiteY1" fmla="*/ 0 h 6076950"/>
              <a:gd name="connsiteX2" fmla="*/ 10553700 w 10553700"/>
              <a:gd name="connsiteY2" fmla="*/ 4114800 h 6076950"/>
              <a:gd name="connsiteX3" fmla="*/ 6581775 w 10553700"/>
              <a:gd name="connsiteY3" fmla="*/ 6076950 h 6076950"/>
              <a:gd name="connsiteX4" fmla="*/ 0 w 10553700"/>
              <a:gd name="connsiteY4" fmla="*/ 2390775 h 6076950"/>
              <a:gd name="connsiteX0" fmla="*/ 0 w 10506075"/>
              <a:gd name="connsiteY0" fmla="*/ 3533775 h 6076950"/>
              <a:gd name="connsiteX1" fmla="*/ 6677025 w 10506075"/>
              <a:gd name="connsiteY1" fmla="*/ 0 h 6076950"/>
              <a:gd name="connsiteX2" fmla="*/ 10506075 w 10506075"/>
              <a:gd name="connsiteY2" fmla="*/ 4114800 h 6076950"/>
              <a:gd name="connsiteX3" fmla="*/ 6534150 w 10506075"/>
              <a:gd name="connsiteY3" fmla="*/ 6076950 h 6076950"/>
              <a:gd name="connsiteX4" fmla="*/ 0 w 10506075"/>
              <a:gd name="connsiteY4" fmla="*/ 3533775 h 6076950"/>
              <a:gd name="connsiteX0" fmla="*/ 0 w 9591675"/>
              <a:gd name="connsiteY0" fmla="*/ 3533775 h 6076950"/>
              <a:gd name="connsiteX1" fmla="*/ 6677025 w 9591675"/>
              <a:gd name="connsiteY1" fmla="*/ 0 h 6076950"/>
              <a:gd name="connsiteX2" fmla="*/ 9591675 w 9591675"/>
              <a:gd name="connsiteY2" fmla="*/ 2695575 h 6076950"/>
              <a:gd name="connsiteX3" fmla="*/ 6534150 w 9591675"/>
              <a:gd name="connsiteY3" fmla="*/ 6076950 h 6076950"/>
              <a:gd name="connsiteX4" fmla="*/ 0 w 9591675"/>
              <a:gd name="connsiteY4" fmla="*/ 3533775 h 6076950"/>
              <a:gd name="connsiteX0" fmla="*/ 0 w 9591675"/>
              <a:gd name="connsiteY0" fmla="*/ 3533775 h 5819775"/>
              <a:gd name="connsiteX1" fmla="*/ 6677025 w 9591675"/>
              <a:gd name="connsiteY1" fmla="*/ 0 h 5819775"/>
              <a:gd name="connsiteX2" fmla="*/ 9591675 w 9591675"/>
              <a:gd name="connsiteY2" fmla="*/ 2695575 h 5819775"/>
              <a:gd name="connsiteX3" fmla="*/ 7019925 w 9591675"/>
              <a:gd name="connsiteY3" fmla="*/ 5819775 h 5819775"/>
              <a:gd name="connsiteX4" fmla="*/ 0 w 9591675"/>
              <a:gd name="connsiteY4" fmla="*/ 3533775 h 5819775"/>
              <a:gd name="connsiteX0" fmla="*/ 0 w 9610725"/>
              <a:gd name="connsiteY0" fmla="*/ 4019550 h 5819775"/>
              <a:gd name="connsiteX1" fmla="*/ 6696075 w 9610725"/>
              <a:gd name="connsiteY1" fmla="*/ 0 h 5819775"/>
              <a:gd name="connsiteX2" fmla="*/ 9610725 w 9610725"/>
              <a:gd name="connsiteY2" fmla="*/ 2695575 h 5819775"/>
              <a:gd name="connsiteX3" fmla="*/ 7038975 w 9610725"/>
              <a:gd name="connsiteY3" fmla="*/ 5819775 h 5819775"/>
              <a:gd name="connsiteX4" fmla="*/ 0 w 9610725"/>
              <a:gd name="connsiteY4" fmla="*/ 4019550 h 5819775"/>
              <a:gd name="connsiteX0" fmla="*/ 0 w 9610725"/>
              <a:gd name="connsiteY0" fmla="*/ 3467100 h 5267325"/>
              <a:gd name="connsiteX1" fmla="*/ 3933825 w 9610725"/>
              <a:gd name="connsiteY1" fmla="*/ 0 h 5267325"/>
              <a:gd name="connsiteX2" fmla="*/ 9610725 w 9610725"/>
              <a:gd name="connsiteY2" fmla="*/ 2143125 h 5267325"/>
              <a:gd name="connsiteX3" fmla="*/ 7038975 w 9610725"/>
              <a:gd name="connsiteY3" fmla="*/ 5267325 h 5267325"/>
              <a:gd name="connsiteX4" fmla="*/ 0 w 9610725"/>
              <a:gd name="connsiteY4" fmla="*/ 3467100 h 5267325"/>
              <a:gd name="connsiteX0" fmla="*/ 0 w 9220200"/>
              <a:gd name="connsiteY0" fmla="*/ 3467100 h 5267325"/>
              <a:gd name="connsiteX1" fmla="*/ 3933825 w 9220200"/>
              <a:gd name="connsiteY1" fmla="*/ 0 h 5267325"/>
              <a:gd name="connsiteX2" fmla="*/ 9220200 w 9220200"/>
              <a:gd name="connsiteY2" fmla="*/ 152400 h 5267325"/>
              <a:gd name="connsiteX3" fmla="*/ 7038975 w 9220200"/>
              <a:gd name="connsiteY3" fmla="*/ 5267325 h 5267325"/>
              <a:gd name="connsiteX4" fmla="*/ 0 w 9220200"/>
              <a:gd name="connsiteY4" fmla="*/ 3467100 h 5267325"/>
              <a:gd name="connsiteX0" fmla="*/ 0 w 9220200"/>
              <a:gd name="connsiteY0" fmla="*/ 3467100 h 5314950"/>
              <a:gd name="connsiteX1" fmla="*/ 3933825 w 9220200"/>
              <a:gd name="connsiteY1" fmla="*/ 0 h 5314950"/>
              <a:gd name="connsiteX2" fmla="*/ 9220200 w 9220200"/>
              <a:gd name="connsiteY2" fmla="*/ 152400 h 5314950"/>
              <a:gd name="connsiteX3" fmla="*/ 9210675 w 9220200"/>
              <a:gd name="connsiteY3" fmla="*/ 5314950 h 5314950"/>
              <a:gd name="connsiteX4" fmla="*/ 0 w 9220200"/>
              <a:gd name="connsiteY4" fmla="*/ 3467100 h 5314950"/>
              <a:gd name="connsiteX0" fmla="*/ 0 w 9144000"/>
              <a:gd name="connsiteY0" fmla="*/ 2838450 h 5314950"/>
              <a:gd name="connsiteX1" fmla="*/ 3857625 w 9144000"/>
              <a:gd name="connsiteY1" fmla="*/ 0 h 5314950"/>
              <a:gd name="connsiteX2" fmla="*/ 9144000 w 9144000"/>
              <a:gd name="connsiteY2" fmla="*/ 152400 h 5314950"/>
              <a:gd name="connsiteX3" fmla="*/ 9134475 w 9144000"/>
              <a:gd name="connsiteY3" fmla="*/ 5314950 h 5314950"/>
              <a:gd name="connsiteX4" fmla="*/ 0 w 9144000"/>
              <a:gd name="connsiteY4" fmla="*/ 2838450 h 5314950"/>
              <a:gd name="connsiteX0" fmla="*/ 0 w 9153525"/>
              <a:gd name="connsiteY0" fmla="*/ 3124200 h 5314950"/>
              <a:gd name="connsiteX1" fmla="*/ 3867150 w 9153525"/>
              <a:gd name="connsiteY1" fmla="*/ 0 h 5314950"/>
              <a:gd name="connsiteX2" fmla="*/ 9153525 w 9153525"/>
              <a:gd name="connsiteY2" fmla="*/ 152400 h 5314950"/>
              <a:gd name="connsiteX3" fmla="*/ 9144000 w 9153525"/>
              <a:gd name="connsiteY3" fmla="*/ 5314950 h 5314950"/>
              <a:gd name="connsiteX4" fmla="*/ 0 w 9153525"/>
              <a:gd name="connsiteY4" fmla="*/ 3124200 h 5314950"/>
              <a:gd name="connsiteX0" fmla="*/ 0 w 9201150"/>
              <a:gd name="connsiteY0" fmla="*/ 3124200 h 5314950"/>
              <a:gd name="connsiteX1" fmla="*/ 3867150 w 9201150"/>
              <a:gd name="connsiteY1" fmla="*/ 0 h 5314950"/>
              <a:gd name="connsiteX2" fmla="*/ 9153525 w 9201150"/>
              <a:gd name="connsiteY2" fmla="*/ 152400 h 5314950"/>
              <a:gd name="connsiteX3" fmla="*/ 9201150 w 9201150"/>
              <a:gd name="connsiteY3" fmla="*/ 5314950 h 5314950"/>
              <a:gd name="connsiteX4" fmla="*/ 0 w 9201150"/>
              <a:gd name="connsiteY4" fmla="*/ 3124200 h 5314950"/>
              <a:gd name="connsiteX0" fmla="*/ 0 w 9229725"/>
              <a:gd name="connsiteY0" fmla="*/ 3124200 h 5314950"/>
              <a:gd name="connsiteX1" fmla="*/ 3867150 w 9229725"/>
              <a:gd name="connsiteY1" fmla="*/ 0 h 5314950"/>
              <a:gd name="connsiteX2" fmla="*/ 9229725 w 9229725"/>
              <a:gd name="connsiteY2" fmla="*/ 142875 h 5314950"/>
              <a:gd name="connsiteX3" fmla="*/ 9201150 w 9229725"/>
              <a:gd name="connsiteY3" fmla="*/ 5314950 h 5314950"/>
              <a:gd name="connsiteX4" fmla="*/ 0 w 9229725"/>
              <a:gd name="connsiteY4" fmla="*/ 3124200 h 5314950"/>
              <a:gd name="connsiteX0" fmla="*/ 0 w 9972675"/>
              <a:gd name="connsiteY0" fmla="*/ 3209925 h 5314950"/>
              <a:gd name="connsiteX1" fmla="*/ 4610100 w 9972675"/>
              <a:gd name="connsiteY1" fmla="*/ 0 h 5314950"/>
              <a:gd name="connsiteX2" fmla="*/ 9972675 w 9972675"/>
              <a:gd name="connsiteY2" fmla="*/ 142875 h 5314950"/>
              <a:gd name="connsiteX3" fmla="*/ 9944100 w 9972675"/>
              <a:gd name="connsiteY3" fmla="*/ 5314950 h 5314950"/>
              <a:gd name="connsiteX4" fmla="*/ 0 w 9972675"/>
              <a:gd name="connsiteY4" fmla="*/ 3209925 h 5314950"/>
              <a:gd name="connsiteX0" fmla="*/ 0 w 9972675"/>
              <a:gd name="connsiteY0" fmla="*/ 3705225 h 5810250"/>
              <a:gd name="connsiteX1" fmla="*/ 2514600 w 9972675"/>
              <a:gd name="connsiteY1" fmla="*/ 0 h 5810250"/>
              <a:gd name="connsiteX2" fmla="*/ 9972675 w 9972675"/>
              <a:gd name="connsiteY2" fmla="*/ 638175 h 5810250"/>
              <a:gd name="connsiteX3" fmla="*/ 9944100 w 9972675"/>
              <a:gd name="connsiteY3" fmla="*/ 5810250 h 5810250"/>
              <a:gd name="connsiteX4" fmla="*/ 0 w 9972675"/>
              <a:gd name="connsiteY4" fmla="*/ 3705225 h 5810250"/>
              <a:gd name="connsiteX0" fmla="*/ 0 w 9972675"/>
              <a:gd name="connsiteY0" fmla="*/ 3705225 h 6048375"/>
              <a:gd name="connsiteX1" fmla="*/ 2514600 w 9972675"/>
              <a:gd name="connsiteY1" fmla="*/ 0 h 6048375"/>
              <a:gd name="connsiteX2" fmla="*/ 9972675 w 9972675"/>
              <a:gd name="connsiteY2" fmla="*/ 638175 h 6048375"/>
              <a:gd name="connsiteX3" fmla="*/ 9925050 w 9972675"/>
              <a:gd name="connsiteY3" fmla="*/ 6048375 h 6048375"/>
              <a:gd name="connsiteX4" fmla="*/ 0 w 9972675"/>
              <a:gd name="connsiteY4" fmla="*/ 3705225 h 6048375"/>
              <a:gd name="connsiteX0" fmla="*/ 0 w 9972675"/>
              <a:gd name="connsiteY0" fmla="*/ 3276600 h 5619750"/>
              <a:gd name="connsiteX1" fmla="*/ 1990725 w 9972675"/>
              <a:gd name="connsiteY1" fmla="*/ 0 h 5619750"/>
              <a:gd name="connsiteX2" fmla="*/ 9972675 w 9972675"/>
              <a:gd name="connsiteY2" fmla="*/ 209550 h 5619750"/>
              <a:gd name="connsiteX3" fmla="*/ 9925050 w 9972675"/>
              <a:gd name="connsiteY3" fmla="*/ 5619750 h 5619750"/>
              <a:gd name="connsiteX4" fmla="*/ 0 w 9972675"/>
              <a:gd name="connsiteY4" fmla="*/ 3276600 h 5619750"/>
              <a:gd name="connsiteX0" fmla="*/ 0 w 9782175"/>
              <a:gd name="connsiteY0" fmla="*/ 3429000 h 5619750"/>
              <a:gd name="connsiteX1" fmla="*/ 1800225 w 9782175"/>
              <a:gd name="connsiteY1" fmla="*/ 0 h 5619750"/>
              <a:gd name="connsiteX2" fmla="*/ 9782175 w 9782175"/>
              <a:gd name="connsiteY2" fmla="*/ 209550 h 5619750"/>
              <a:gd name="connsiteX3" fmla="*/ 9734550 w 9782175"/>
              <a:gd name="connsiteY3" fmla="*/ 5619750 h 5619750"/>
              <a:gd name="connsiteX4" fmla="*/ 0 w 9782175"/>
              <a:gd name="connsiteY4" fmla="*/ 3429000 h 5619750"/>
              <a:gd name="connsiteX0" fmla="*/ 0 w 9782175"/>
              <a:gd name="connsiteY0" fmla="*/ 3220200 h 5410950"/>
              <a:gd name="connsiteX1" fmla="*/ 1742625 w 9782175"/>
              <a:gd name="connsiteY1" fmla="*/ 0 h 5410950"/>
              <a:gd name="connsiteX2" fmla="*/ 9782175 w 9782175"/>
              <a:gd name="connsiteY2" fmla="*/ 750 h 5410950"/>
              <a:gd name="connsiteX3" fmla="*/ 9734550 w 9782175"/>
              <a:gd name="connsiteY3" fmla="*/ 5410950 h 5410950"/>
              <a:gd name="connsiteX4" fmla="*/ 0 w 9782175"/>
              <a:gd name="connsiteY4" fmla="*/ 3220200 h 5410950"/>
              <a:gd name="connsiteX0" fmla="*/ 0 w 9734550"/>
              <a:gd name="connsiteY0" fmla="*/ 3220200 h 5410950"/>
              <a:gd name="connsiteX1" fmla="*/ 1742625 w 9734550"/>
              <a:gd name="connsiteY1" fmla="*/ 0 h 5410950"/>
              <a:gd name="connsiteX2" fmla="*/ 9717375 w 9734550"/>
              <a:gd name="connsiteY2" fmla="*/ 7950 h 5410950"/>
              <a:gd name="connsiteX3" fmla="*/ 9734550 w 9734550"/>
              <a:gd name="connsiteY3" fmla="*/ 5410950 h 5410950"/>
              <a:gd name="connsiteX4" fmla="*/ 0 w 9734550"/>
              <a:gd name="connsiteY4" fmla="*/ 3220200 h 5410950"/>
              <a:gd name="connsiteX0" fmla="*/ 0 w 9720150"/>
              <a:gd name="connsiteY0" fmla="*/ 3220200 h 5396550"/>
              <a:gd name="connsiteX1" fmla="*/ 1742625 w 9720150"/>
              <a:gd name="connsiteY1" fmla="*/ 0 h 5396550"/>
              <a:gd name="connsiteX2" fmla="*/ 9717375 w 9720150"/>
              <a:gd name="connsiteY2" fmla="*/ 7950 h 5396550"/>
              <a:gd name="connsiteX3" fmla="*/ 9720150 w 9720150"/>
              <a:gd name="connsiteY3" fmla="*/ 5396550 h 5396550"/>
              <a:gd name="connsiteX4" fmla="*/ 0 w 9720150"/>
              <a:gd name="connsiteY4" fmla="*/ 3220200 h 5396550"/>
              <a:gd name="connsiteX0" fmla="*/ 0 w 9740321"/>
              <a:gd name="connsiteY0" fmla="*/ 3025218 h 5396550"/>
              <a:gd name="connsiteX1" fmla="*/ 1762796 w 9740321"/>
              <a:gd name="connsiteY1" fmla="*/ 0 h 5396550"/>
              <a:gd name="connsiteX2" fmla="*/ 9737546 w 9740321"/>
              <a:gd name="connsiteY2" fmla="*/ 7950 h 5396550"/>
              <a:gd name="connsiteX3" fmla="*/ 9740321 w 9740321"/>
              <a:gd name="connsiteY3" fmla="*/ 5396550 h 5396550"/>
              <a:gd name="connsiteX4" fmla="*/ 0 w 9740321"/>
              <a:gd name="connsiteY4" fmla="*/ 3025218 h 5396550"/>
              <a:gd name="connsiteX0" fmla="*/ 0 w 9740321"/>
              <a:gd name="connsiteY0" fmla="*/ 3025218 h 5396550"/>
              <a:gd name="connsiteX1" fmla="*/ 1890543 w 9740321"/>
              <a:gd name="connsiteY1" fmla="*/ 0 h 5396550"/>
              <a:gd name="connsiteX2" fmla="*/ 9737546 w 9740321"/>
              <a:gd name="connsiteY2" fmla="*/ 7950 h 5396550"/>
              <a:gd name="connsiteX3" fmla="*/ 9740321 w 9740321"/>
              <a:gd name="connsiteY3" fmla="*/ 5396550 h 5396550"/>
              <a:gd name="connsiteX4" fmla="*/ 0 w 9740321"/>
              <a:gd name="connsiteY4" fmla="*/ 3025218 h 5396550"/>
              <a:gd name="connsiteX0" fmla="*/ 0 w 9740321"/>
              <a:gd name="connsiteY0" fmla="*/ 3044268 h 5415600"/>
              <a:gd name="connsiteX1" fmla="*/ 395118 w 9740321"/>
              <a:gd name="connsiteY1" fmla="*/ 0 h 5415600"/>
              <a:gd name="connsiteX2" fmla="*/ 9737546 w 9740321"/>
              <a:gd name="connsiteY2" fmla="*/ 27000 h 5415600"/>
              <a:gd name="connsiteX3" fmla="*/ 9740321 w 9740321"/>
              <a:gd name="connsiteY3" fmla="*/ 5415600 h 5415600"/>
              <a:gd name="connsiteX4" fmla="*/ 0 w 9740321"/>
              <a:gd name="connsiteY4" fmla="*/ 3044268 h 5415600"/>
              <a:gd name="connsiteX0" fmla="*/ 0 w 9740321"/>
              <a:gd name="connsiteY0" fmla="*/ 3044268 h 5415600"/>
              <a:gd name="connsiteX1" fmla="*/ 395118 w 9740321"/>
              <a:gd name="connsiteY1" fmla="*/ 0 h 5415600"/>
              <a:gd name="connsiteX2" fmla="*/ 9737546 w 9740321"/>
              <a:gd name="connsiteY2" fmla="*/ 27000 h 5415600"/>
              <a:gd name="connsiteX3" fmla="*/ 9740321 w 9740321"/>
              <a:gd name="connsiteY3" fmla="*/ 5415600 h 5415600"/>
              <a:gd name="connsiteX4" fmla="*/ 7001998 w 9740321"/>
              <a:gd name="connsiteY4" fmla="*/ 4744199 h 5415600"/>
              <a:gd name="connsiteX5" fmla="*/ 0 w 9740321"/>
              <a:gd name="connsiteY5" fmla="*/ 3044268 h 5415600"/>
              <a:gd name="connsiteX0" fmla="*/ 0 w 9816521"/>
              <a:gd name="connsiteY0" fmla="*/ 3044268 h 4744199"/>
              <a:gd name="connsiteX1" fmla="*/ 395118 w 9816521"/>
              <a:gd name="connsiteY1" fmla="*/ 0 h 4744199"/>
              <a:gd name="connsiteX2" fmla="*/ 9737546 w 9816521"/>
              <a:gd name="connsiteY2" fmla="*/ 27000 h 4744199"/>
              <a:gd name="connsiteX3" fmla="*/ 9816521 w 9816521"/>
              <a:gd name="connsiteY3" fmla="*/ 4291650 h 4744199"/>
              <a:gd name="connsiteX4" fmla="*/ 7001998 w 9816521"/>
              <a:gd name="connsiteY4" fmla="*/ 4744199 h 4744199"/>
              <a:gd name="connsiteX5" fmla="*/ 0 w 9816521"/>
              <a:gd name="connsiteY5" fmla="*/ 3044268 h 4744199"/>
              <a:gd name="connsiteX0" fmla="*/ 0 w 9816521"/>
              <a:gd name="connsiteY0" fmla="*/ 3044268 h 5048999"/>
              <a:gd name="connsiteX1" fmla="*/ 395118 w 9816521"/>
              <a:gd name="connsiteY1" fmla="*/ 0 h 5048999"/>
              <a:gd name="connsiteX2" fmla="*/ 9737546 w 9816521"/>
              <a:gd name="connsiteY2" fmla="*/ 27000 h 5048999"/>
              <a:gd name="connsiteX3" fmla="*/ 9816521 w 9816521"/>
              <a:gd name="connsiteY3" fmla="*/ 4291650 h 5048999"/>
              <a:gd name="connsiteX4" fmla="*/ 8802223 w 9816521"/>
              <a:gd name="connsiteY4" fmla="*/ 5048999 h 5048999"/>
              <a:gd name="connsiteX5" fmla="*/ 0 w 9816521"/>
              <a:gd name="connsiteY5" fmla="*/ 3044268 h 5048999"/>
              <a:gd name="connsiteX0" fmla="*/ 0 w 9454571"/>
              <a:gd name="connsiteY0" fmla="*/ 3644343 h 5048999"/>
              <a:gd name="connsiteX1" fmla="*/ 33168 w 9454571"/>
              <a:gd name="connsiteY1" fmla="*/ 0 h 5048999"/>
              <a:gd name="connsiteX2" fmla="*/ 9375596 w 9454571"/>
              <a:gd name="connsiteY2" fmla="*/ 27000 h 5048999"/>
              <a:gd name="connsiteX3" fmla="*/ 9454571 w 9454571"/>
              <a:gd name="connsiteY3" fmla="*/ 4291650 h 5048999"/>
              <a:gd name="connsiteX4" fmla="*/ 8440273 w 9454571"/>
              <a:gd name="connsiteY4" fmla="*/ 5048999 h 5048999"/>
              <a:gd name="connsiteX5" fmla="*/ 0 w 9454571"/>
              <a:gd name="connsiteY5" fmla="*/ 3644343 h 5048999"/>
              <a:gd name="connsiteX0" fmla="*/ 0 w 9454571"/>
              <a:gd name="connsiteY0" fmla="*/ 3644343 h 4953749"/>
              <a:gd name="connsiteX1" fmla="*/ 33168 w 9454571"/>
              <a:gd name="connsiteY1" fmla="*/ 0 h 4953749"/>
              <a:gd name="connsiteX2" fmla="*/ 9375596 w 9454571"/>
              <a:gd name="connsiteY2" fmla="*/ 27000 h 4953749"/>
              <a:gd name="connsiteX3" fmla="*/ 9454571 w 9454571"/>
              <a:gd name="connsiteY3" fmla="*/ 4291650 h 4953749"/>
              <a:gd name="connsiteX4" fmla="*/ 8611723 w 9454571"/>
              <a:gd name="connsiteY4" fmla="*/ 4953749 h 4953749"/>
              <a:gd name="connsiteX5" fmla="*/ 0 w 9454571"/>
              <a:gd name="connsiteY5" fmla="*/ 3644343 h 4953749"/>
              <a:gd name="connsiteX0" fmla="*/ 0 w 9454571"/>
              <a:gd name="connsiteY0" fmla="*/ 3644343 h 4953749"/>
              <a:gd name="connsiteX1" fmla="*/ 33168 w 9454571"/>
              <a:gd name="connsiteY1" fmla="*/ 0 h 4953749"/>
              <a:gd name="connsiteX2" fmla="*/ 9375596 w 9454571"/>
              <a:gd name="connsiteY2" fmla="*/ 27000 h 4953749"/>
              <a:gd name="connsiteX3" fmla="*/ 9454571 w 9454571"/>
              <a:gd name="connsiteY3" fmla="*/ 4005900 h 4953749"/>
              <a:gd name="connsiteX4" fmla="*/ 8611723 w 9454571"/>
              <a:gd name="connsiteY4" fmla="*/ 4953749 h 4953749"/>
              <a:gd name="connsiteX5" fmla="*/ 0 w 9454571"/>
              <a:gd name="connsiteY5" fmla="*/ 3644343 h 4953749"/>
              <a:gd name="connsiteX0" fmla="*/ 0 w 9378371"/>
              <a:gd name="connsiteY0" fmla="*/ 3644343 h 4953749"/>
              <a:gd name="connsiteX1" fmla="*/ 33168 w 9378371"/>
              <a:gd name="connsiteY1" fmla="*/ 0 h 4953749"/>
              <a:gd name="connsiteX2" fmla="*/ 9375596 w 9378371"/>
              <a:gd name="connsiteY2" fmla="*/ 27000 h 4953749"/>
              <a:gd name="connsiteX3" fmla="*/ 9378371 w 9378371"/>
              <a:gd name="connsiteY3" fmla="*/ 4005900 h 4953749"/>
              <a:gd name="connsiteX4" fmla="*/ 8611723 w 9378371"/>
              <a:gd name="connsiteY4" fmla="*/ 4953749 h 4953749"/>
              <a:gd name="connsiteX5" fmla="*/ 0 w 9378371"/>
              <a:gd name="connsiteY5" fmla="*/ 3644343 h 4953749"/>
              <a:gd name="connsiteX0" fmla="*/ 128757 w 9345203"/>
              <a:gd name="connsiteY0" fmla="*/ 3768168 h 4953749"/>
              <a:gd name="connsiteX1" fmla="*/ 0 w 9345203"/>
              <a:gd name="connsiteY1" fmla="*/ 0 h 4953749"/>
              <a:gd name="connsiteX2" fmla="*/ 9342428 w 9345203"/>
              <a:gd name="connsiteY2" fmla="*/ 27000 h 4953749"/>
              <a:gd name="connsiteX3" fmla="*/ 9345203 w 9345203"/>
              <a:gd name="connsiteY3" fmla="*/ 4005900 h 4953749"/>
              <a:gd name="connsiteX4" fmla="*/ 8578555 w 9345203"/>
              <a:gd name="connsiteY4" fmla="*/ 4953749 h 4953749"/>
              <a:gd name="connsiteX5" fmla="*/ 128757 w 9345203"/>
              <a:gd name="connsiteY5" fmla="*/ 3768168 h 4953749"/>
              <a:gd name="connsiteX0" fmla="*/ 90657 w 9345203"/>
              <a:gd name="connsiteY0" fmla="*/ 3768168 h 4953749"/>
              <a:gd name="connsiteX1" fmla="*/ 0 w 9345203"/>
              <a:gd name="connsiteY1" fmla="*/ 0 h 4953749"/>
              <a:gd name="connsiteX2" fmla="*/ 9342428 w 9345203"/>
              <a:gd name="connsiteY2" fmla="*/ 27000 h 4953749"/>
              <a:gd name="connsiteX3" fmla="*/ 9345203 w 9345203"/>
              <a:gd name="connsiteY3" fmla="*/ 4005900 h 4953749"/>
              <a:gd name="connsiteX4" fmla="*/ 8578555 w 9345203"/>
              <a:gd name="connsiteY4" fmla="*/ 4953749 h 4953749"/>
              <a:gd name="connsiteX5" fmla="*/ 90657 w 9345203"/>
              <a:gd name="connsiteY5" fmla="*/ 3768168 h 4953749"/>
              <a:gd name="connsiteX0" fmla="*/ 14457 w 9269003"/>
              <a:gd name="connsiteY0" fmla="*/ 3741168 h 4926749"/>
              <a:gd name="connsiteX1" fmla="*/ 0 w 9269003"/>
              <a:gd name="connsiteY1" fmla="*/ 49200 h 4926749"/>
              <a:gd name="connsiteX2" fmla="*/ 9266228 w 9269003"/>
              <a:gd name="connsiteY2" fmla="*/ 0 h 4926749"/>
              <a:gd name="connsiteX3" fmla="*/ 9269003 w 9269003"/>
              <a:gd name="connsiteY3" fmla="*/ 3978900 h 4926749"/>
              <a:gd name="connsiteX4" fmla="*/ 8502355 w 9269003"/>
              <a:gd name="connsiteY4" fmla="*/ 4926749 h 4926749"/>
              <a:gd name="connsiteX5" fmla="*/ 14457 w 9269003"/>
              <a:gd name="connsiteY5" fmla="*/ 3741168 h 4926749"/>
              <a:gd name="connsiteX0" fmla="*/ 0 w 9254546"/>
              <a:gd name="connsiteY0" fmla="*/ 3741168 h 4926749"/>
              <a:gd name="connsiteX1" fmla="*/ 31263 w 9254546"/>
              <a:gd name="connsiteY1" fmla="*/ 26340 h 4926749"/>
              <a:gd name="connsiteX2" fmla="*/ 9251771 w 9254546"/>
              <a:gd name="connsiteY2" fmla="*/ 0 h 4926749"/>
              <a:gd name="connsiteX3" fmla="*/ 9254546 w 9254546"/>
              <a:gd name="connsiteY3" fmla="*/ 3978900 h 4926749"/>
              <a:gd name="connsiteX4" fmla="*/ 8487898 w 9254546"/>
              <a:gd name="connsiteY4" fmla="*/ 4926749 h 4926749"/>
              <a:gd name="connsiteX5" fmla="*/ 0 w 9254546"/>
              <a:gd name="connsiteY5" fmla="*/ 3741168 h 4926749"/>
              <a:gd name="connsiteX0" fmla="*/ 6837 w 9223283"/>
              <a:gd name="connsiteY0" fmla="*/ 3748788 h 4926749"/>
              <a:gd name="connsiteX1" fmla="*/ 0 w 9223283"/>
              <a:gd name="connsiteY1" fmla="*/ 26340 h 4926749"/>
              <a:gd name="connsiteX2" fmla="*/ 9220508 w 9223283"/>
              <a:gd name="connsiteY2" fmla="*/ 0 h 4926749"/>
              <a:gd name="connsiteX3" fmla="*/ 9223283 w 9223283"/>
              <a:gd name="connsiteY3" fmla="*/ 3978900 h 4926749"/>
              <a:gd name="connsiteX4" fmla="*/ 8456635 w 9223283"/>
              <a:gd name="connsiteY4" fmla="*/ 4926749 h 4926749"/>
              <a:gd name="connsiteX5" fmla="*/ 6837 w 9223283"/>
              <a:gd name="connsiteY5" fmla="*/ 3748788 h 4926749"/>
              <a:gd name="connsiteX0" fmla="*/ 6837 w 9223283"/>
              <a:gd name="connsiteY0" fmla="*/ 3722448 h 4900409"/>
              <a:gd name="connsiteX1" fmla="*/ 0 w 9223283"/>
              <a:gd name="connsiteY1" fmla="*/ 0 h 4900409"/>
              <a:gd name="connsiteX2" fmla="*/ 9197648 w 9223283"/>
              <a:gd name="connsiteY2" fmla="*/ 11760 h 4900409"/>
              <a:gd name="connsiteX3" fmla="*/ 9223283 w 9223283"/>
              <a:gd name="connsiteY3" fmla="*/ 3952560 h 4900409"/>
              <a:gd name="connsiteX4" fmla="*/ 8456635 w 9223283"/>
              <a:gd name="connsiteY4" fmla="*/ 4900409 h 4900409"/>
              <a:gd name="connsiteX5" fmla="*/ 6837 w 9223283"/>
              <a:gd name="connsiteY5" fmla="*/ 3722448 h 4900409"/>
              <a:gd name="connsiteX0" fmla="*/ 6837 w 9200423"/>
              <a:gd name="connsiteY0" fmla="*/ 3722448 h 4900409"/>
              <a:gd name="connsiteX1" fmla="*/ 0 w 9200423"/>
              <a:gd name="connsiteY1" fmla="*/ 0 h 4900409"/>
              <a:gd name="connsiteX2" fmla="*/ 9197648 w 9200423"/>
              <a:gd name="connsiteY2" fmla="*/ 11760 h 4900409"/>
              <a:gd name="connsiteX3" fmla="*/ 9200423 w 9200423"/>
              <a:gd name="connsiteY3" fmla="*/ 3952560 h 4900409"/>
              <a:gd name="connsiteX4" fmla="*/ 8456635 w 9200423"/>
              <a:gd name="connsiteY4" fmla="*/ 4900409 h 4900409"/>
              <a:gd name="connsiteX5" fmla="*/ 6837 w 9200423"/>
              <a:gd name="connsiteY5" fmla="*/ 3722448 h 4900409"/>
              <a:gd name="connsiteX0" fmla="*/ 6837 w 9197648"/>
              <a:gd name="connsiteY0" fmla="*/ 3722448 h 4900409"/>
              <a:gd name="connsiteX1" fmla="*/ 0 w 9197648"/>
              <a:gd name="connsiteY1" fmla="*/ 0 h 4900409"/>
              <a:gd name="connsiteX2" fmla="*/ 9197648 w 9197648"/>
              <a:gd name="connsiteY2" fmla="*/ 11760 h 4900409"/>
              <a:gd name="connsiteX3" fmla="*/ 9192803 w 9197648"/>
              <a:gd name="connsiteY3" fmla="*/ 3960180 h 4900409"/>
              <a:gd name="connsiteX4" fmla="*/ 8456635 w 9197648"/>
              <a:gd name="connsiteY4" fmla="*/ 4900409 h 4900409"/>
              <a:gd name="connsiteX5" fmla="*/ 6837 w 9197648"/>
              <a:gd name="connsiteY5" fmla="*/ 3722448 h 4900409"/>
              <a:gd name="connsiteX0" fmla="*/ 6837 w 9197648"/>
              <a:gd name="connsiteY0" fmla="*/ 3722448 h 4748009"/>
              <a:gd name="connsiteX1" fmla="*/ 0 w 9197648"/>
              <a:gd name="connsiteY1" fmla="*/ 0 h 4748009"/>
              <a:gd name="connsiteX2" fmla="*/ 9197648 w 9197648"/>
              <a:gd name="connsiteY2" fmla="*/ 11760 h 4748009"/>
              <a:gd name="connsiteX3" fmla="*/ 9192803 w 9197648"/>
              <a:gd name="connsiteY3" fmla="*/ 3960180 h 4748009"/>
              <a:gd name="connsiteX4" fmla="*/ 8520135 w 9197648"/>
              <a:gd name="connsiteY4" fmla="*/ 4748009 h 4748009"/>
              <a:gd name="connsiteX5" fmla="*/ 6837 w 9197648"/>
              <a:gd name="connsiteY5" fmla="*/ 3722448 h 4748009"/>
              <a:gd name="connsiteX0" fmla="*/ 6837 w 9197648"/>
              <a:gd name="connsiteY0" fmla="*/ 3722448 h 4697209"/>
              <a:gd name="connsiteX1" fmla="*/ 0 w 9197648"/>
              <a:gd name="connsiteY1" fmla="*/ 0 h 4697209"/>
              <a:gd name="connsiteX2" fmla="*/ 9197648 w 9197648"/>
              <a:gd name="connsiteY2" fmla="*/ 11760 h 4697209"/>
              <a:gd name="connsiteX3" fmla="*/ 9192803 w 9197648"/>
              <a:gd name="connsiteY3" fmla="*/ 3960180 h 4697209"/>
              <a:gd name="connsiteX4" fmla="*/ 8494735 w 9197648"/>
              <a:gd name="connsiteY4" fmla="*/ 4697209 h 4697209"/>
              <a:gd name="connsiteX5" fmla="*/ 6837 w 9197648"/>
              <a:gd name="connsiteY5" fmla="*/ 3722448 h 4697209"/>
              <a:gd name="connsiteX0" fmla="*/ 6837 w 9197648"/>
              <a:gd name="connsiteY0" fmla="*/ 3722448 h 4087609"/>
              <a:gd name="connsiteX1" fmla="*/ 0 w 9197648"/>
              <a:gd name="connsiteY1" fmla="*/ 0 h 4087609"/>
              <a:gd name="connsiteX2" fmla="*/ 9197648 w 9197648"/>
              <a:gd name="connsiteY2" fmla="*/ 11760 h 4087609"/>
              <a:gd name="connsiteX3" fmla="*/ 9192803 w 9197648"/>
              <a:gd name="connsiteY3" fmla="*/ 3960180 h 4087609"/>
              <a:gd name="connsiteX4" fmla="*/ 931885 w 9197648"/>
              <a:gd name="connsiteY4" fmla="*/ 4087609 h 4087609"/>
              <a:gd name="connsiteX5" fmla="*/ 6837 w 9197648"/>
              <a:gd name="connsiteY5" fmla="*/ 3722448 h 4087609"/>
              <a:gd name="connsiteX0" fmla="*/ 6837 w 9205503"/>
              <a:gd name="connsiteY0" fmla="*/ 3722448 h 4087609"/>
              <a:gd name="connsiteX1" fmla="*/ 0 w 9205503"/>
              <a:gd name="connsiteY1" fmla="*/ 0 h 4087609"/>
              <a:gd name="connsiteX2" fmla="*/ 9197648 w 9205503"/>
              <a:gd name="connsiteY2" fmla="*/ 11760 h 4087609"/>
              <a:gd name="connsiteX3" fmla="*/ 9205503 w 9205503"/>
              <a:gd name="connsiteY3" fmla="*/ 3826830 h 4087609"/>
              <a:gd name="connsiteX4" fmla="*/ 931885 w 9205503"/>
              <a:gd name="connsiteY4" fmla="*/ 4087609 h 4087609"/>
              <a:gd name="connsiteX5" fmla="*/ 6837 w 9205503"/>
              <a:gd name="connsiteY5" fmla="*/ 3722448 h 4087609"/>
              <a:gd name="connsiteX0" fmla="*/ 6837 w 9205503"/>
              <a:gd name="connsiteY0" fmla="*/ 3722448 h 4265409"/>
              <a:gd name="connsiteX1" fmla="*/ 0 w 9205503"/>
              <a:gd name="connsiteY1" fmla="*/ 0 h 4265409"/>
              <a:gd name="connsiteX2" fmla="*/ 9197648 w 9205503"/>
              <a:gd name="connsiteY2" fmla="*/ 11760 h 4265409"/>
              <a:gd name="connsiteX3" fmla="*/ 9205503 w 9205503"/>
              <a:gd name="connsiteY3" fmla="*/ 3826830 h 4265409"/>
              <a:gd name="connsiteX4" fmla="*/ 989035 w 9205503"/>
              <a:gd name="connsiteY4" fmla="*/ 4265409 h 4265409"/>
              <a:gd name="connsiteX5" fmla="*/ 6837 w 9205503"/>
              <a:gd name="connsiteY5" fmla="*/ 3722448 h 4265409"/>
              <a:gd name="connsiteX0" fmla="*/ 6837 w 9198086"/>
              <a:gd name="connsiteY0" fmla="*/ 3722448 h 4265409"/>
              <a:gd name="connsiteX1" fmla="*/ 0 w 9198086"/>
              <a:gd name="connsiteY1" fmla="*/ 0 h 4265409"/>
              <a:gd name="connsiteX2" fmla="*/ 9197648 w 9198086"/>
              <a:gd name="connsiteY2" fmla="*/ 11760 h 4265409"/>
              <a:gd name="connsiteX3" fmla="*/ 9192803 w 9198086"/>
              <a:gd name="connsiteY3" fmla="*/ 3890330 h 4265409"/>
              <a:gd name="connsiteX4" fmla="*/ 989035 w 9198086"/>
              <a:gd name="connsiteY4" fmla="*/ 4265409 h 4265409"/>
              <a:gd name="connsiteX5" fmla="*/ 6837 w 9198086"/>
              <a:gd name="connsiteY5" fmla="*/ 3722448 h 4265409"/>
              <a:gd name="connsiteX0" fmla="*/ 6837 w 9198086"/>
              <a:gd name="connsiteY0" fmla="*/ 3722448 h 4367767"/>
              <a:gd name="connsiteX1" fmla="*/ 0 w 9198086"/>
              <a:gd name="connsiteY1" fmla="*/ 0 h 4367767"/>
              <a:gd name="connsiteX2" fmla="*/ 9197648 w 9198086"/>
              <a:gd name="connsiteY2" fmla="*/ 11760 h 4367767"/>
              <a:gd name="connsiteX3" fmla="*/ 9192803 w 9198086"/>
              <a:gd name="connsiteY3" fmla="*/ 3890330 h 4367767"/>
              <a:gd name="connsiteX4" fmla="*/ 1002683 w 9198086"/>
              <a:gd name="connsiteY4" fmla="*/ 4367767 h 4367767"/>
              <a:gd name="connsiteX5" fmla="*/ 6837 w 9198086"/>
              <a:gd name="connsiteY5" fmla="*/ 3722448 h 4367767"/>
              <a:gd name="connsiteX0" fmla="*/ 6837 w 9197850"/>
              <a:gd name="connsiteY0" fmla="*/ 3722448 h 4367767"/>
              <a:gd name="connsiteX1" fmla="*/ 0 w 9197850"/>
              <a:gd name="connsiteY1" fmla="*/ 0 h 4367767"/>
              <a:gd name="connsiteX2" fmla="*/ 9197648 w 9197850"/>
              <a:gd name="connsiteY2" fmla="*/ 11760 h 4367767"/>
              <a:gd name="connsiteX3" fmla="*/ 9179155 w 9197850"/>
              <a:gd name="connsiteY3" fmla="*/ 4026807 h 4367767"/>
              <a:gd name="connsiteX4" fmla="*/ 1002683 w 9197850"/>
              <a:gd name="connsiteY4" fmla="*/ 4367767 h 4367767"/>
              <a:gd name="connsiteX5" fmla="*/ 6837 w 9197850"/>
              <a:gd name="connsiteY5" fmla="*/ 3722448 h 4367767"/>
              <a:gd name="connsiteX0" fmla="*/ 6837 w 9197850"/>
              <a:gd name="connsiteY0" fmla="*/ 3858926 h 4367767"/>
              <a:gd name="connsiteX1" fmla="*/ 0 w 9197850"/>
              <a:gd name="connsiteY1" fmla="*/ 0 h 4367767"/>
              <a:gd name="connsiteX2" fmla="*/ 9197648 w 9197850"/>
              <a:gd name="connsiteY2" fmla="*/ 11760 h 4367767"/>
              <a:gd name="connsiteX3" fmla="*/ 9179155 w 9197850"/>
              <a:gd name="connsiteY3" fmla="*/ 4026807 h 4367767"/>
              <a:gd name="connsiteX4" fmla="*/ 1002683 w 9197850"/>
              <a:gd name="connsiteY4" fmla="*/ 4367767 h 4367767"/>
              <a:gd name="connsiteX5" fmla="*/ 6837 w 9197850"/>
              <a:gd name="connsiteY5" fmla="*/ 3858926 h 4367767"/>
              <a:gd name="connsiteX0" fmla="*/ 6837 w 9197850"/>
              <a:gd name="connsiteY0" fmla="*/ 3847166 h 4356007"/>
              <a:gd name="connsiteX1" fmla="*/ 0 w 9197850"/>
              <a:gd name="connsiteY1" fmla="*/ 852 h 4356007"/>
              <a:gd name="connsiteX2" fmla="*/ 9197648 w 9197850"/>
              <a:gd name="connsiteY2" fmla="*/ 0 h 4356007"/>
              <a:gd name="connsiteX3" fmla="*/ 9179155 w 9197850"/>
              <a:gd name="connsiteY3" fmla="*/ 4015047 h 4356007"/>
              <a:gd name="connsiteX4" fmla="*/ 1002683 w 9197850"/>
              <a:gd name="connsiteY4" fmla="*/ 4356007 h 4356007"/>
              <a:gd name="connsiteX5" fmla="*/ 6837 w 9197850"/>
              <a:gd name="connsiteY5" fmla="*/ 3847166 h 4356007"/>
              <a:gd name="connsiteX0" fmla="*/ 6837 w 9191609"/>
              <a:gd name="connsiteY0" fmla="*/ 3846314 h 4355155"/>
              <a:gd name="connsiteX1" fmla="*/ 0 w 9191609"/>
              <a:gd name="connsiteY1" fmla="*/ 0 h 4355155"/>
              <a:gd name="connsiteX2" fmla="*/ 9191341 w 9191609"/>
              <a:gd name="connsiteY2" fmla="*/ 11761 h 4355155"/>
              <a:gd name="connsiteX3" fmla="*/ 9179155 w 9191609"/>
              <a:gd name="connsiteY3" fmla="*/ 4014195 h 4355155"/>
              <a:gd name="connsiteX4" fmla="*/ 1002683 w 9191609"/>
              <a:gd name="connsiteY4" fmla="*/ 4355155 h 4355155"/>
              <a:gd name="connsiteX5" fmla="*/ 6837 w 9191609"/>
              <a:gd name="connsiteY5" fmla="*/ 3846314 h 435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09" h="4355155">
                <a:moveTo>
                  <a:pt x="6837" y="3846314"/>
                </a:moveTo>
                <a:lnTo>
                  <a:pt x="0" y="0"/>
                </a:lnTo>
                <a:lnTo>
                  <a:pt x="9191341" y="11761"/>
                </a:lnTo>
                <a:cubicBezTo>
                  <a:pt x="9193959" y="1283451"/>
                  <a:pt x="9176537" y="2742505"/>
                  <a:pt x="9179155" y="4014195"/>
                </a:cubicBezTo>
                <a:lnTo>
                  <a:pt x="1002683" y="4355155"/>
                </a:lnTo>
                <a:lnTo>
                  <a:pt x="6837" y="3846314"/>
                </a:lnTo>
                <a:close/>
              </a:path>
            </a:pathLst>
          </a:custGeom>
        </p:spPr>
        <p:txBody>
          <a:bodyPr/>
          <a:lstStyle/>
          <a:p>
            <a:r>
              <a:rPr lang="de-DE"/>
              <a:t>Bild durch Klicken auf Symbol hinzufügen</a:t>
            </a:r>
            <a:endParaRPr lang="de-CH" dirty="0"/>
          </a:p>
        </p:txBody>
      </p:sp>
      <p:sp>
        <p:nvSpPr>
          <p:cNvPr id="3" name="Textplatzhalter 2"/>
          <p:cNvSpPr>
            <a:spLocks noGrp="1"/>
          </p:cNvSpPr>
          <p:nvPr>
            <p:ph type="body" sz="quarter" idx="11" hasCustomPrompt="1"/>
          </p:nvPr>
        </p:nvSpPr>
        <p:spPr>
          <a:xfrm>
            <a:off x="6228184" y="4443958"/>
            <a:ext cx="2736304" cy="520154"/>
          </a:xfrm>
        </p:spPr>
        <p:txBody>
          <a:bodyPr lIns="108000" tIns="0" rIns="108000">
            <a:normAutofit/>
          </a:bodyPr>
          <a:lstStyle>
            <a:lvl1pPr marL="0" marR="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sz="1600" baseline="0"/>
            </a:lvl1pPr>
          </a:lstStyle>
          <a:p>
            <a:pPr marL="0" marR="0" lvl="0" indent="0" algn="l" defTabSz="914400" rtl="0" eaLnBrk="1" fontAlgn="auto" latinLnBrk="0" hangingPunct="1">
              <a:lnSpc>
                <a:spcPct val="100000"/>
              </a:lnSpc>
              <a:spcBef>
                <a:spcPct val="20000"/>
              </a:spcBef>
              <a:spcAft>
                <a:spcPts val="0"/>
              </a:spcAft>
              <a:buClr>
                <a:schemeClr val="tx2"/>
              </a:buClr>
              <a:buSzTx/>
              <a:buFont typeface="Wingdings" pitchFamily="2" charset="2"/>
              <a:buNone/>
              <a:tabLst/>
              <a:defRPr/>
            </a:pPr>
            <a:r>
              <a:rPr lang="de-CH" dirty="0"/>
              <a:t>Hier Text eingeben</a:t>
            </a:r>
          </a:p>
        </p:txBody>
      </p:sp>
      <p:pic>
        <p:nvPicPr>
          <p:cNvPr id="5" name="Grafik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40838801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eer mit Logo &amp; Seitenzahl">
    <p:spTree>
      <p:nvGrpSpPr>
        <p:cNvPr id="1" name=""/>
        <p:cNvGrpSpPr/>
        <p:nvPr/>
      </p:nvGrpSpPr>
      <p:grpSpPr>
        <a:xfrm>
          <a:off x="0" y="0"/>
          <a:ext cx="0" cy="0"/>
          <a:chOff x="0" y="0"/>
          <a:chExt cx="0" cy="0"/>
        </a:xfrm>
      </p:grpSpPr>
      <p:sp>
        <p:nvSpPr>
          <p:cNvPr id="9" name="Foliennummernplatzhalter 5"/>
          <p:cNvSpPr txBox="1">
            <a:spLocks/>
          </p:cNvSpPr>
          <p:nvPr userDrawn="1"/>
        </p:nvSpPr>
        <p:spPr>
          <a:xfrm>
            <a:off x="8573872" y="267494"/>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de-CH" dirty="0">
              <a:latin typeface="Titillium" pitchFamily="50" charset="0"/>
            </a:endParaRPr>
          </a:p>
        </p:txBody>
      </p:sp>
      <p:sp>
        <p:nvSpPr>
          <p:cNvPr id="5"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8"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6" name="Grafik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220601207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Kapitelüberschrift / Zitat mit Bild">
    <p:spTree>
      <p:nvGrpSpPr>
        <p:cNvPr id="1" name=""/>
        <p:cNvGrpSpPr/>
        <p:nvPr/>
      </p:nvGrpSpPr>
      <p:grpSpPr>
        <a:xfrm>
          <a:off x="0" y="0"/>
          <a:ext cx="0" cy="0"/>
          <a:chOff x="0" y="0"/>
          <a:chExt cx="0" cy="0"/>
        </a:xfrm>
      </p:grpSpPr>
      <p:sp>
        <p:nvSpPr>
          <p:cNvPr id="12" name="Titel 1"/>
          <p:cNvSpPr>
            <a:spLocks noGrp="1"/>
          </p:cNvSpPr>
          <p:nvPr>
            <p:ph type="ctrTitle" hasCustomPrompt="1"/>
          </p:nvPr>
        </p:nvSpPr>
        <p:spPr>
          <a:xfrm>
            <a:off x="395536" y="1490091"/>
            <a:ext cx="3789196" cy="430887"/>
          </a:xfrm>
        </p:spPr>
        <p:txBody>
          <a:bodyPr anchor="t">
            <a:noAutofit/>
          </a:bodyPr>
          <a:lstStyle>
            <a:lvl1pPr algn="l">
              <a:defRPr sz="2200" b="1" baseline="0">
                <a:latin typeface="Titillium" pitchFamily="50" charset="0"/>
              </a:defRPr>
            </a:lvl1pPr>
          </a:lstStyle>
          <a:p>
            <a:r>
              <a:rPr lang="de-CH" dirty="0"/>
              <a:t>Überschrift 1 / «Zitat»</a:t>
            </a:r>
          </a:p>
        </p:txBody>
      </p:sp>
      <p:sp>
        <p:nvSpPr>
          <p:cNvPr id="5" name="Bildplatzhalter 4"/>
          <p:cNvSpPr>
            <a:spLocks noGrp="1" noChangeAspect="1"/>
          </p:cNvSpPr>
          <p:nvPr>
            <p:ph type="pic" sz="quarter" idx="11"/>
          </p:nvPr>
        </p:nvSpPr>
        <p:spPr>
          <a:xfrm>
            <a:off x="4601211" y="-19088"/>
            <a:ext cx="4560400" cy="5173648"/>
          </a:xfrm>
          <a:custGeom>
            <a:avLst/>
            <a:gdLst>
              <a:gd name="connsiteX0" fmla="*/ 0 w 2808288"/>
              <a:gd name="connsiteY0" fmla="*/ 0 h 2232025"/>
              <a:gd name="connsiteX1" fmla="*/ 2808288 w 2808288"/>
              <a:gd name="connsiteY1" fmla="*/ 0 h 2232025"/>
              <a:gd name="connsiteX2" fmla="*/ 2808288 w 2808288"/>
              <a:gd name="connsiteY2" fmla="*/ 2232025 h 2232025"/>
              <a:gd name="connsiteX3" fmla="*/ 0 w 2808288"/>
              <a:gd name="connsiteY3" fmla="*/ 2232025 h 2232025"/>
              <a:gd name="connsiteX4" fmla="*/ 0 w 2808288"/>
              <a:gd name="connsiteY4" fmla="*/ 0 h 2232025"/>
              <a:gd name="connsiteX0" fmla="*/ 0 w 3104680"/>
              <a:gd name="connsiteY0" fmla="*/ 0 h 3915782"/>
              <a:gd name="connsiteX1" fmla="*/ 3104680 w 3104680"/>
              <a:gd name="connsiteY1" fmla="*/ 1683757 h 3915782"/>
              <a:gd name="connsiteX2" fmla="*/ 3104680 w 3104680"/>
              <a:gd name="connsiteY2" fmla="*/ 3915782 h 3915782"/>
              <a:gd name="connsiteX3" fmla="*/ 296392 w 3104680"/>
              <a:gd name="connsiteY3" fmla="*/ 3915782 h 3915782"/>
              <a:gd name="connsiteX4" fmla="*/ 0 w 3104680"/>
              <a:gd name="connsiteY4" fmla="*/ 0 h 3915782"/>
              <a:gd name="connsiteX0" fmla="*/ 0 w 3501971"/>
              <a:gd name="connsiteY0" fmla="*/ 668458 h 4584240"/>
              <a:gd name="connsiteX1" fmla="*/ 3501971 w 3501971"/>
              <a:gd name="connsiteY1" fmla="*/ 0 h 4584240"/>
              <a:gd name="connsiteX2" fmla="*/ 3104680 w 3501971"/>
              <a:gd name="connsiteY2" fmla="*/ 4584240 h 4584240"/>
              <a:gd name="connsiteX3" fmla="*/ 296392 w 3501971"/>
              <a:gd name="connsiteY3" fmla="*/ 4584240 h 4584240"/>
              <a:gd name="connsiteX4" fmla="*/ 0 w 3501971"/>
              <a:gd name="connsiteY4" fmla="*/ 668458 h 4584240"/>
              <a:gd name="connsiteX0" fmla="*/ 0 w 3287560"/>
              <a:gd name="connsiteY0" fmla="*/ 359454 h 4584240"/>
              <a:gd name="connsiteX1" fmla="*/ 3287560 w 3287560"/>
              <a:gd name="connsiteY1" fmla="*/ 0 h 4584240"/>
              <a:gd name="connsiteX2" fmla="*/ 2890269 w 3287560"/>
              <a:gd name="connsiteY2" fmla="*/ 4584240 h 4584240"/>
              <a:gd name="connsiteX3" fmla="*/ 81981 w 3287560"/>
              <a:gd name="connsiteY3" fmla="*/ 4584240 h 4584240"/>
              <a:gd name="connsiteX4" fmla="*/ 0 w 3287560"/>
              <a:gd name="connsiteY4" fmla="*/ 359454 h 4584240"/>
              <a:gd name="connsiteX0" fmla="*/ 0 w 3287560"/>
              <a:gd name="connsiteY0" fmla="*/ 359454 h 5139186"/>
              <a:gd name="connsiteX1" fmla="*/ 3287560 w 3287560"/>
              <a:gd name="connsiteY1" fmla="*/ 0 h 5139186"/>
              <a:gd name="connsiteX2" fmla="*/ 2890269 w 3287560"/>
              <a:gd name="connsiteY2" fmla="*/ 4584240 h 5139186"/>
              <a:gd name="connsiteX3" fmla="*/ 876563 w 3287560"/>
              <a:gd name="connsiteY3" fmla="*/ 5139186 h 5139186"/>
              <a:gd name="connsiteX4" fmla="*/ 0 w 3287560"/>
              <a:gd name="connsiteY4" fmla="*/ 359454 h 5139186"/>
              <a:gd name="connsiteX0" fmla="*/ 0 w 3287560"/>
              <a:gd name="connsiteY0" fmla="*/ 359454 h 5145492"/>
              <a:gd name="connsiteX1" fmla="*/ 3287560 w 3287560"/>
              <a:gd name="connsiteY1" fmla="*/ 0 h 5145492"/>
              <a:gd name="connsiteX2" fmla="*/ 3287560 w 3287560"/>
              <a:gd name="connsiteY2" fmla="*/ 5145492 h 5145492"/>
              <a:gd name="connsiteX3" fmla="*/ 876563 w 3287560"/>
              <a:gd name="connsiteY3" fmla="*/ 5139186 h 5145492"/>
              <a:gd name="connsiteX4" fmla="*/ 0 w 3287560"/>
              <a:gd name="connsiteY4" fmla="*/ 359454 h 5145492"/>
              <a:gd name="connsiteX0" fmla="*/ 0 w 3287560"/>
              <a:gd name="connsiteY0" fmla="*/ 359454 h 5145492"/>
              <a:gd name="connsiteX1" fmla="*/ 3287560 w 3287560"/>
              <a:gd name="connsiteY1" fmla="*/ 0 h 5145492"/>
              <a:gd name="connsiteX2" fmla="*/ 3287560 w 3287560"/>
              <a:gd name="connsiteY2" fmla="*/ 5145492 h 5145492"/>
              <a:gd name="connsiteX3" fmla="*/ 510803 w 3287560"/>
              <a:gd name="connsiteY3" fmla="*/ 5139186 h 5145492"/>
              <a:gd name="connsiteX4" fmla="*/ 0 w 3287560"/>
              <a:gd name="connsiteY4" fmla="*/ 359454 h 5145492"/>
              <a:gd name="connsiteX0" fmla="*/ 0 w 3552420"/>
              <a:gd name="connsiteY0" fmla="*/ 763051 h 5145492"/>
              <a:gd name="connsiteX1" fmla="*/ 3552420 w 3552420"/>
              <a:gd name="connsiteY1" fmla="*/ 0 h 5145492"/>
              <a:gd name="connsiteX2" fmla="*/ 3552420 w 3552420"/>
              <a:gd name="connsiteY2" fmla="*/ 5145492 h 5145492"/>
              <a:gd name="connsiteX3" fmla="*/ 775663 w 3552420"/>
              <a:gd name="connsiteY3" fmla="*/ 5139186 h 5145492"/>
              <a:gd name="connsiteX4" fmla="*/ 0 w 3552420"/>
              <a:gd name="connsiteY4" fmla="*/ 763051 h 5145492"/>
              <a:gd name="connsiteX0" fmla="*/ 0 w 3552420"/>
              <a:gd name="connsiteY0" fmla="*/ 763051 h 5145492"/>
              <a:gd name="connsiteX1" fmla="*/ 1311985 w 3552420"/>
              <a:gd name="connsiteY1" fmla="*/ 488373 h 5145492"/>
              <a:gd name="connsiteX2" fmla="*/ 3552420 w 3552420"/>
              <a:gd name="connsiteY2" fmla="*/ 0 h 5145492"/>
              <a:gd name="connsiteX3" fmla="*/ 3552420 w 3552420"/>
              <a:gd name="connsiteY3" fmla="*/ 5145492 h 5145492"/>
              <a:gd name="connsiteX4" fmla="*/ 775663 w 3552420"/>
              <a:gd name="connsiteY4" fmla="*/ 5139186 h 5145492"/>
              <a:gd name="connsiteX5" fmla="*/ 0 w 3552420"/>
              <a:gd name="connsiteY5" fmla="*/ 763051 h 5145492"/>
              <a:gd name="connsiteX0" fmla="*/ 0 w 3552420"/>
              <a:gd name="connsiteY0" fmla="*/ 772868 h 5155309"/>
              <a:gd name="connsiteX1" fmla="*/ 712895 w 3552420"/>
              <a:gd name="connsiteY1" fmla="*/ 0 h 5155309"/>
              <a:gd name="connsiteX2" fmla="*/ 3552420 w 3552420"/>
              <a:gd name="connsiteY2" fmla="*/ 9817 h 5155309"/>
              <a:gd name="connsiteX3" fmla="*/ 3552420 w 3552420"/>
              <a:gd name="connsiteY3" fmla="*/ 5155309 h 5155309"/>
              <a:gd name="connsiteX4" fmla="*/ 775663 w 3552420"/>
              <a:gd name="connsiteY4" fmla="*/ 5149003 h 5155309"/>
              <a:gd name="connsiteX5" fmla="*/ 0 w 3552420"/>
              <a:gd name="connsiteY5" fmla="*/ 772868 h 5155309"/>
              <a:gd name="connsiteX0" fmla="*/ 0 w 3520889"/>
              <a:gd name="connsiteY0" fmla="*/ 608907 h 5155309"/>
              <a:gd name="connsiteX1" fmla="*/ 681364 w 3520889"/>
              <a:gd name="connsiteY1" fmla="*/ 0 h 5155309"/>
              <a:gd name="connsiteX2" fmla="*/ 3520889 w 3520889"/>
              <a:gd name="connsiteY2" fmla="*/ 9817 h 5155309"/>
              <a:gd name="connsiteX3" fmla="*/ 3520889 w 3520889"/>
              <a:gd name="connsiteY3" fmla="*/ 5155309 h 5155309"/>
              <a:gd name="connsiteX4" fmla="*/ 744132 w 3520889"/>
              <a:gd name="connsiteY4" fmla="*/ 5149003 h 5155309"/>
              <a:gd name="connsiteX5" fmla="*/ 0 w 3520889"/>
              <a:gd name="connsiteY5" fmla="*/ 608907 h 5155309"/>
              <a:gd name="connsiteX0" fmla="*/ 0 w 3785749"/>
              <a:gd name="connsiteY0" fmla="*/ 848543 h 5155309"/>
              <a:gd name="connsiteX1" fmla="*/ 946224 w 3785749"/>
              <a:gd name="connsiteY1" fmla="*/ 0 h 5155309"/>
              <a:gd name="connsiteX2" fmla="*/ 3785749 w 3785749"/>
              <a:gd name="connsiteY2" fmla="*/ 9817 h 5155309"/>
              <a:gd name="connsiteX3" fmla="*/ 3785749 w 3785749"/>
              <a:gd name="connsiteY3" fmla="*/ 5155309 h 5155309"/>
              <a:gd name="connsiteX4" fmla="*/ 1008992 w 3785749"/>
              <a:gd name="connsiteY4" fmla="*/ 5149003 h 5155309"/>
              <a:gd name="connsiteX5" fmla="*/ 0 w 3785749"/>
              <a:gd name="connsiteY5" fmla="*/ 848543 h 5155309"/>
              <a:gd name="connsiteX0" fmla="*/ 0 w 4403758"/>
              <a:gd name="connsiteY0" fmla="*/ 1069261 h 5155309"/>
              <a:gd name="connsiteX1" fmla="*/ 1564233 w 4403758"/>
              <a:gd name="connsiteY1" fmla="*/ 0 h 5155309"/>
              <a:gd name="connsiteX2" fmla="*/ 4403758 w 4403758"/>
              <a:gd name="connsiteY2" fmla="*/ 9817 h 5155309"/>
              <a:gd name="connsiteX3" fmla="*/ 4403758 w 4403758"/>
              <a:gd name="connsiteY3" fmla="*/ 5155309 h 5155309"/>
              <a:gd name="connsiteX4" fmla="*/ 1627001 w 4403758"/>
              <a:gd name="connsiteY4" fmla="*/ 5149003 h 5155309"/>
              <a:gd name="connsiteX5" fmla="*/ 0 w 4403758"/>
              <a:gd name="connsiteY5" fmla="*/ 1069261 h 5155309"/>
              <a:gd name="connsiteX0" fmla="*/ 0 w 4473126"/>
              <a:gd name="connsiteY0" fmla="*/ 930525 h 5155309"/>
              <a:gd name="connsiteX1" fmla="*/ 1633601 w 4473126"/>
              <a:gd name="connsiteY1" fmla="*/ 0 h 5155309"/>
              <a:gd name="connsiteX2" fmla="*/ 4473126 w 4473126"/>
              <a:gd name="connsiteY2" fmla="*/ 9817 h 5155309"/>
              <a:gd name="connsiteX3" fmla="*/ 4473126 w 4473126"/>
              <a:gd name="connsiteY3" fmla="*/ 5155309 h 5155309"/>
              <a:gd name="connsiteX4" fmla="*/ 1696369 w 4473126"/>
              <a:gd name="connsiteY4" fmla="*/ 5149003 h 5155309"/>
              <a:gd name="connsiteX5" fmla="*/ 0 w 4473126"/>
              <a:gd name="connsiteY5" fmla="*/ 930525 h 5155309"/>
              <a:gd name="connsiteX0" fmla="*/ 0 w 4473126"/>
              <a:gd name="connsiteY0" fmla="*/ 930525 h 5155309"/>
              <a:gd name="connsiteX1" fmla="*/ 1633601 w 4473126"/>
              <a:gd name="connsiteY1" fmla="*/ 0 h 5155309"/>
              <a:gd name="connsiteX2" fmla="*/ 4473126 w 4473126"/>
              <a:gd name="connsiteY2" fmla="*/ 9817 h 5155309"/>
              <a:gd name="connsiteX3" fmla="*/ 4473126 w 4473126"/>
              <a:gd name="connsiteY3" fmla="*/ 5155309 h 5155309"/>
              <a:gd name="connsiteX4" fmla="*/ 1349528 w 4473126"/>
              <a:gd name="connsiteY4" fmla="*/ 5155309 h 5155309"/>
              <a:gd name="connsiteX5" fmla="*/ 0 w 4473126"/>
              <a:gd name="connsiteY5" fmla="*/ 930525 h 5155309"/>
              <a:gd name="connsiteX0" fmla="*/ 0 w 4473126"/>
              <a:gd name="connsiteY0" fmla="*/ 924218 h 5149002"/>
              <a:gd name="connsiteX1" fmla="*/ 927306 w 4473126"/>
              <a:gd name="connsiteY1" fmla="*/ 0 h 5149002"/>
              <a:gd name="connsiteX2" fmla="*/ 4473126 w 4473126"/>
              <a:gd name="connsiteY2" fmla="*/ 3510 h 5149002"/>
              <a:gd name="connsiteX3" fmla="*/ 4473126 w 4473126"/>
              <a:gd name="connsiteY3" fmla="*/ 5149002 h 5149002"/>
              <a:gd name="connsiteX4" fmla="*/ 1349528 w 4473126"/>
              <a:gd name="connsiteY4" fmla="*/ 5149002 h 5149002"/>
              <a:gd name="connsiteX5" fmla="*/ 0 w 4473126"/>
              <a:gd name="connsiteY5" fmla="*/ 924218 h 5149002"/>
              <a:gd name="connsiteX0" fmla="*/ 0 w 4796976"/>
              <a:gd name="connsiteY0" fmla="*/ 1076618 h 5149002"/>
              <a:gd name="connsiteX1" fmla="*/ 1251156 w 4796976"/>
              <a:gd name="connsiteY1" fmla="*/ 0 h 5149002"/>
              <a:gd name="connsiteX2" fmla="*/ 4796976 w 4796976"/>
              <a:gd name="connsiteY2" fmla="*/ 3510 h 5149002"/>
              <a:gd name="connsiteX3" fmla="*/ 4796976 w 4796976"/>
              <a:gd name="connsiteY3" fmla="*/ 5149002 h 5149002"/>
              <a:gd name="connsiteX4" fmla="*/ 1673378 w 4796976"/>
              <a:gd name="connsiteY4" fmla="*/ 5149002 h 5149002"/>
              <a:gd name="connsiteX5" fmla="*/ 0 w 4796976"/>
              <a:gd name="connsiteY5" fmla="*/ 1076618 h 5149002"/>
              <a:gd name="connsiteX0" fmla="*/ 0 w 4796976"/>
              <a:gd name="connsiteY0" fmla="*/ 1076618 h 5149002"/>
              <a:gd name="connsiteX1" fmla="*/ 1251156 w 4796976"/>
              <a:gd name="connsiteY1" fmla="*/ 0 h 5149002"/>
              <a:gd name="connsiteX2" fmla="*/ 4796976 w 4796976"/>
              <a:gd name="connsiteY2" fmla="*/ 3510 h 5149002"/>
              <a:gd name="connsiteX3" fmla="*/ 4796976 w 4796976"/>
              <a:gd name="connsiteY3" fmla="*/ 5149002 h 5149002"/>
              <a:gd name="connsiteX4" fmla="*/ 1463828 w 4796976"/>
              <a:gd name="connsiteY4" fmla="*/ 5149002 h 5149002"/>
              <a:gd name="connsiteX5" fmla="*/ 0 w 4796976"/>
              <a:gd name="connsiteY5" fmla="*/ 1076618 h 5149002"/>
              <a:gd name="connsiteX0" fmla="*/ 0 w 4796976"/>
              <a:gd name="connsiteY0" fmla="*/ 1086143 h 5158527"/>
              <a:gd name="connsiteX1" fmla="*/ 984456 w 4796976"/>
              <a:gd name="connsiteY1" fmla="*/ 0 h 5158527"/>
              <a:gd name="connsiteX2" fmla="*/ 4796976 w 4796976"/>
              <a:gd name="connsiteY2" fmla="*/ 13035 h 5158527"/>
              <a:gd name="connsiteX3" fmla="*/ 4796976 w 4796976"/>
              <a:gd name="connsiteY3" fmla="*/ 5158527 h 5158527"/>
              <a:gd name="connsiteX4" fmla="*/ 1463828 w 4796976"/>
              <a:gd name="connsiteY4" fmla="*/ 5158527 h 5158527"/>
              <a:gd name="connsiteX5" fmla="*/ 0 w 4796976"/>
              <a:gd name="connsiteY5" fmla="*/ 1086143 h 5158527"/>
              <a:gd name="connsiteX0" fmla="*/ 0 w 4796976"/>
              <a:gd name="connsiteY0" fmla="*/ 1086143 h 5163289"/>
              <a:gd name="connsiteX1" fmla="*/ 984456 w 4796976"/>
              <a:gd name="connsiteY1" fmla="*/ 0 h 5163289"/>
              <a:gd name="connsiteX2" fmla="*/ 4796976 w 4796976"/>
              <a:gd name="connsiteY2" fmla="*/ 13035 h 5163289"/>
              <a:gd name="connsiteX3" fmla="*/ 4796976 w 4796976"/>
              <a:gd name="connsiteY3" fmla="*/ 5158527 h 5163289"/>
              <a:gd name="connsiteX4" fmla="*/ 1463828 w 4796976"/>
              <a:gd name="connsiteY4" fmla="*/ 5163289 h 5163289"/>
              <a:gd name="connsiteX5" fmla="*/ 0 w 4796976"/>
              <a:gd name="connsiteY5" fmla="*/ 1086143 h 5163289"/>
              <a:gd name="connsiteX0" fmla="*/ 0 w 4834813"/>
              <a:gd name="connsiteY0" fmla="*/ 1256410 h 5163289"/>
              <a:gd name="connsiteX1" fmla="*/ 1022293 w 4834813"/>
              <a:gd name="connsiteY1" fmla="*/ 0 h 5163289"/>
              <a:gd name="connsiteX2" fmla="*/ 4834813 w 4834813"/>
              <a:gd name="connsiteY2" fmla="*/ 13035 h 5163289"/>
              <a:gd name="connsiteX3" fmla="*/ 4834813 w 4834813"/>
              <a:gd name="connsiteY3" fmla="*/ 5158527 h 5163289"/>
              <a:gd name="connsiteX4" fmla="*/ 1501665 w 4834813"/>
              <a:gd name="connsiteY4" fmla="*/ 5163289 h 5163289"/>
              <a:gd name="connsiteX5" fmla="*/ 0 w 4834813"/>
              <a:gd name="connsiteY5" fmla="*/ 1256410 h 5163289"/>
              <a:gd name="connsiteX0" fmla="*/ 0 w 4828507"/>
              <a:gd name="connsiteY0" fmla="*/ 1332084 h 5163289"/>
              <a:gd name="connsiteX1" fmla="*/ 1015987 w 4828507"/>
              <a:gd name="connsiteY1" fmla="*/ 0 h 5163289"/>
              <a:gd name="connsiteX2" fmla="*/ 4828507 w 4828507"/>
              <a:gd name="connsiteY2" fmla="*/ 13035 h 5163289"/>
              <a:gd name="connsiteX3" fmla="*/ 4828507 w 4828507"/>
              <a:gd name="connsiteY3" fmla="*/ 5158527 h 5163289"/>
              <a:gd name="connsiteX4" fmla="*/ 1495359 w 4828507"/>
              <a:gd name="connsiteY4" fmla="*/ 5163289 h 5163289"/>
              <a:gd name="connsiteX5" fmla="*/ 0 w 4828507"/>
              <a:gd name="connsiteY5" fmla="*/ 1332084 h 5163289"/>
              <a:gd name="connsiteX0" fmla="*/ 0 w 4836127"/>
              <a:gd name="connsiteY0" fmla="*/ 1492104 h 5163289"/>
              <a:gd name="connsiteX1" fmla="*/ 1023607 w 4836127"/>
              <a:gd name="connsiteY1" fmla="*/ 0 h 5163289"/>
              <a:gd name="connsiteX2" fmla="*/ 4836127 w 4836127"/>
              <a:gd name="connsiteY2" fmla="*/ 13035 h 5163289"/>
              <a:gd name="connsiteX3" fmla="*/ 4836127 w 4836127"/>
              <a:gd name="connsiteY3" fmla="*/ 5158527 h 5163289"/>
              <a:gd name="connsiteX4" fmla="*/ 1502979 w 4836127"/>
              <a:gd name="connsiteY4" fmla="*/ 5163289 h 5163289"/>
              <a:gd name="connsiteX5" fmla="*/ 0 w 4836127"/>
              <a:gd name="connsiteY5" fmla="*/ 1492104 h 5163289"/>
              <a:gd name="connsiteX0" fmla="*/ 0 w 4820887"/>
              <a:gd name="connsiteY0" fmla="*/ 1606404 h 5163289"/>
              <a:gd name="connsiteX1" fmla="*/ 1008367 w 4820887"/>
              <a:gd name="connsiteY1" fmla="*/ 0 h 5163289"/>
              <a:gd name="connsiteX2" fmla="*/ 4820887 w 4820887"/>
              <a:gd name="connsiteY2" fmla="*/ 13035 h 5163289"/>
              <a:gd name="connsiteX3" fmla="*/ 4820887 w 4820887"/>
              <a:gd name="connsiteY3" fmla="*/ 5158527 h 5163289"/>
              <a:gd name="connsiteX4" fmla="*/ 1487739 w 4820887"/>
              <a:gd name="connsiteY4" fmla="*/ 5163289 h 5163289"/>
              <a:gd name="connsiteX5" fmla="*/ 0 w 4820887"/>
              <a:gd name="connsiteY5" fmla="*/ 1606404 h 5163289"/>
              <a:gd name="connsiteX0" fmla="*/ 0 w 4820887"/>
              <a:gd name="connsiteY0" fmla="*/ 1612287 h 5169172"/>
              <a:gd name="connsiteX1" fmla="*/ 1008367 w 4820887"/>
              <a:gd name="connsiteY1" fmla="*/ 5883 h 5169172"/>
              <a:gd name="connsiteX2" fmla="*/ 4820887 w 4820887"/>
              <a:gd name="connsiteY2" fmla="*/ 0 h 5169172"/>
              <a:gd name="connsiteX3" fmla="*/ 4820887 w 4820887"/>
              <a:gd name="connsiteY3" fmla="*/ 5164410 h 5169172"/>
              <a:gd name="connsiteX4" fmla="*/ 1487739 w 4820887"/>
              <a:gd name="connsiteY4" fmla="*/ 5169172 h 5169172"/>
              <a:gd name="connsiteX5" fmla="*/ 0 w 4820887"/>
              <a:gd name="connsiteY5" fmla="*/ 1612287 h 5169172"/>
              <a:gd name="connsiteX0" fmla="*/ 0 w 4833500"/>
              <a:gd name="connsiteY0" fmla="*/ 1612287 h 5169172"/>
              <a:gd name="connsiteX1" fmla="*/ 1008367 w 4833500"/>
              <a:gd name="connsiteY1" fmla="*/ 5883 h 5169172"/>
              <a:gd name="connsiteX2" fmla="*/ 4833500 w 4833500"/>
              <a:gd name="connsiteY2" fmla="*/ 0 h 5169172"/>
              <a:gd name="connsiteX3" fmla="*/ 4820887 w 4833500"/>
              <a:gd name="connsiteY3" fmla="*/ 5164410 h 5169172"/>
              <a:gd name="connsiteX4" fmla="*/ 1487739 w 4833500"/>
              <a:gd name="connsiteY4" fmla="*/ 5169172 h 5169172"/>
              <a:gd name="connsiteX5" fmla="*/ 0 w 4833500"/>
              <a:gd name="connsiteY5" fmla="*/ 1612287 h 5169172"/>
              <a:gd name="connsiteX0" fmla="*/ 0 w 4785733"/>
              <a:gd name="connsiteY0" fmla="*/ 1612287 h 5169172"/>
              <a:gd name="connsiteX1" fmla="*/ 960600 w 4785733"/>
              <a:gd name="connsiteY1" fmla="*/ 5883 h 5169172"/>
              <a:gd name="connsiteX2" fmla="*/ 4785733 w 4785733"/>
              <a:gd name="connsiteY2" fmla="*/ 0 h 5169172"/>
              <a:gd name="connsiteX3" fmla="*/ 4773120 w 4785733"/>
              <a:gd name="connsiteY3" fmla="*/ 5164410 h 5169172"/>
              <a:gd name="connsiteX4" fmla="*/ 1439972 w 4785733"/>
              <a:gd name="connsiteY4" fmla="*/ 5169172 h 5169172"/>
              <a:gd name="connsiteX5" fmla="*/ 0 w 4785733"/>
              <a:gd name="connsiteY5" fmla="*/ 1612287 h 5169172"/>
              <a:gd name="connsiteX0" fmla="*/ 0 w 4801104"/>
              <a:gd name="connsiteY0" fmla="*/ 1612287 h 5198751"/>
              <a:gd name="connsiteX1" fmla="*/ 960600 w 4801104"/>
              <a:gd name="connsiteY1" fmla="*/ 5883 h 5198751"/>
              <a:gd name="connsiteX2" fmla="*/ 4785733 w 4801104"/>
              <a:gd name="connsiteY2" fmla="*/ 0 h 5198751"/>
              <a:gd name="connsiteX3" fmla="*/ 4800594 w 4801104"/>
              <a:gd name="connsiteY3" fmla="*/ 5198751 h 5198751"/>
              <a:gd name="connsiteX4" fmla="*/ 1439972 w 4801104"/>
              <a:gd name="connsiteY4" fmla="*/ 5169172 h 5198751"/>
              <a:gd name="connsiteX5" fmla="*/ 0 w 4801104"/>
              <a:gd name="connsiteY5" fmla="*/ 1612287 h 5198751"/>
              <a:gd name="connsiteX0" fmla="*/ 0 w 4801104"/>
              <a:gd name="connsiteY0" fmla="*/ 1612287 h 5203514"/>
              <a:gd name="connsiteX1" fmla="*/ 960600 w 4801104"/>
              <a:gd name="connsiteY1" fmla="*/ 5883 h 5203514"/>
              <a:gd name="connsiteX2" fmla="*/ 4785733 w 4801104"/>
              <a:gd name="connsiteY2" fmla="*/ 0 h 5203514"/>
              <a:gd name="connsiteX3" fmla="*/ 4800594 w 4801104"/>
              <a:gd name="connsiteY3" fmla="*/ 5198751 h 5203514"/>
              <a:gd name="connsiteX4" fmla="*/ 1433104 w 4801104"/>
              <a:gd name="connsiteY4" fmla="*/ 5203514 h 5203514"/>
              <a:gd name="connsiteX5" fmla="*/ 0 w 4801104"/>
              <a:gd name="connsiteY5" fmla="*/ 1612287 h 5203514"/>
              <a:gd name="connsiteX0" fmla="*/ 0 w 4813206"/>
              <a:gd name="connsiteY0" fmla="*/ 1606404 h 5197631"/>
              <a:gd name="connsiteX1" fmla="*/ 960600 w 4813206"/>
              <a:gd name="connsiteY1" fmla="*/ 0 h 5197631"/>
              <a:gd name="connsiteX2" fmla="*/ 4813206 w 4813206"/>
              <a:gd name="connsiteY2" fmla="*/ 984 h 5197631"/>
              <a:gd name="connsiteX3" fmla="*/ 4800594 w 4813206"/>
              <a:gd name="connsiteY3" fmla="*/ 5192868 h 5197631"/>
              <a:gd name="connsiteX4" fmla="*/ 1433104 w 4813206"/>
              <a:gd name="connsiteY4" fmla="*/ 5197631 h 5197631"/>
              <a:gd name="connsiteX5" fmla="*/ 0 w 4813206"/>
              <a:gd name="connsiteY5" fmla="*/ 1606404 h 5197631"/>
              <a:gd name="connsiteX0" fmla="*/ 0 w 4854416"/>
              <a:gd name="connsiteY0" fmla="*/ 1626024 h 5217251"/>
              <a:gd name="connsiteX1" fmla="*/ 960600 w 4854416"/>
              <a:gd name="connsiteY1" fmla="*/ 19620 h 5217251"/>
              <a:gd name="connsiteX2" fmla="*/ 4854416 w 4854416"/>
              <a:gd name="connsiteY2" fmla="*/ 0 h 5217251"/>
              <a:gd name="connsiteX3" fmla="*/ 4800594 w 4854416"/>
              <a:gd name="connsiteY3" fmla="*/ 5212488 h 5217251"/>
              <a:gd name="connsiteX4" fmla="*/ 1433104 w 4854416"/>
              <a:gd name="connsiteY4" fmla="*/ 5217251 h 5217251"/>
              <a:gd name="connsiteX5" fmla="*/ 0 w 4854416"/>
              <a:gd name="connsiteY5" fmla="*/ 1626024 h 5217251"/>
              <a:gd name="connsiteX0" fmla="*/ 0 w 4820075"/>
              <a:gd name="connsiteY0" fmla="*/ 1626024 h 5217251"/>
              <a:gd name="connsiteX1" fmla="*/ 960600 w 4820075"/>
              <a:gd name="connsiteY1" fmla="*/ 19620 h 5217251"/>
              <a:gd name="connsiteX2" fmla="*/ 4820075 w 4820075"/>
              <a:gd name="connsiteY2" fmla="*/ 0 h 5217251"/>
              <a:gd name="connsiteX3" fmla="*/ 4800594 w 4820075"/>
              <a:gd name="connsiteY3" fmla="*/ 5212488 h 5217251"/>
              <a:gd name="connsiteX4" fmla="*/ 1433104 w 4820075"/>
              <a:gd name="connsiteY4" fmla="*/ 5217251 h 5217251"/>
              <a:gd name="connsiteX5" fmla="*/ 0 w 4820075"/>
              <a:gd name="connsiteY5" fmla="*/ 1626024 h 5217251"/>
              <a:gd name="connsiteX0" fmla="*/ 0 w 4820075"/>
              <a:gd name="connsiteY0" fmla="*/ 1612287 h 5203514"/>
              <a:gd name="connsiteX1" fmla="*/ 960600 w 4820075"/>
              <a:gd name="connsiteY1" fmla="*/ 5883 h 5203514"/>
              <a:gd name="connsiteX2" fmla="*/ 4820075 w 4820075"/>
              <a:gd name="connsiteY2" fmla="*/ 0 h 5203514"/>
              <a:gd name="connsiteX3" fmla="*/ 4800594 w 4820075"/>
              <a:gd name="connsiteY3" fmla="*/ 5198751 h 5203514"/>
              <a:gd name="connsiteX4" fmla="*/ 1433104 w 4820075"/>
              <a:gd name="connsiteY4" fmla="*/ 5203514 h 5203514"/>
              <a:gd name="connsiteX5" fmla="*/ 0 w 4820075"/>
              <a:gd name="connsiteY5" fmla="*/ 1612287 h 5203514"/>
              <a:gd name="connsiteX0" fmla="*/ 0 w 4820075"/>
              <a:gd name="connsiteY0" fmla="*/ 1612287 h 5203514"/>
              <a:gd name="connsiteX1" fmla="*/ 960600 w 4820075"/>
              <a:gd name="connsiteY1" fmla="*/ 5883 h 5203514"/>
              <a:gd name="connsiteX2" fmla="*/ 4820075 w 4820075"/>
              <a:gd name="connsiteY2" fmla="*/ 0 h 5203514"/>
              <a:gd name="connsiteX3" fmla="*/ 4800594 w 4820075"/>
              <a:gd name="connsiteY3" fmla="*/ 5198751 h 5203514"/>
              <a:gd name="connsiteX4" fmla="*/ 1644014 w 4820075"/>
              <a:gd name="connsiteY4" fmla="*/ 5203514 h 5203514"/>
              <a:gd name="connsiteX5" fmla="*/ 0 w 4820075"/>
              <a:gd name="connsiteY5" fmla="*/ 1612287 h 5203514"/>
              <a:gd name="connsiteX0" fmla="*/ 0 w 4820075"/>
              <a:gd name="connsiteY0" fmla="*/ 1615991 h 5207218"/>
              <a:gd name="connsiteX1" fmla="*/ 1161923 w 4820075"/>
              <a:gd name="connsiteY1" fmla="*/ 0 h 5207218"/>
              <a:gd name="connsiteX2" fmla="*/ 4820075 w 4820075"/>
              <a:gd name="connsiteY2" fmla="*/ 3704 h 5207218"/>
              <a:gd name="connsiteX3" fmla="*/ 4800594 w 4820075"/>
              <a:gd name="connsiteY3" fmla="*/ 5202455 h 5207218"/>
              <a:gd name="connsiteX4" fmla="*/ 1644014 w 4820075"/>
              <a:gd name="connsiteY4" fmla="*/ 5207218 h 5207218"/>
              <a:gd name="connsiteX5" fmla="*/ 0 w 4820075"/>
              <a:gd name="connsiteY5" fmla="*/ 1615991 h 5207218"/>
              <a:gd name="connsiteX0" fmla="*/ 0 w 4589992"/>
              <a:gd name="connsiteY0" fmla="*/ 1625578 h 5207218"/>
              <a:gd name="connsiteX1" fmla="*/ 931840 w 4589992"/>
              <a:gd name="connsiteY1" fmla="*/ 0 h 5207218"/>
              <a:gd name="connsiteX2" fmla="*/ 4589992 w 4589992"/>
              <a:gd name="connsiteY2" fmla="*/ 3704 h 5207218"/>
              <a:gd name="connsiteX3" fmla="*/ 4570511 w 4589992"/>
              <a:gd name="connsiteY3" fmla="*/ 5202455 h 5207218"/>
              <a:gd name="connsiteX4" fmla="*/ 1413931 w 4589992"/>
              <a:gd name="connsiteY4" fmla="*/ 5207218 h 5207218"/>
              <a:gd name="connsiteX5" fmla="*/ 0 w 4589992"/>
              <a:gd name="connsiteY5" fmla="*/ 1625578 h 5207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9992" h="5207218">
                <a:moveTo>
                  <a:pt x="0" y="1625578"/>
                </a:moveTo>
                <a:lnTo>
                  <a:pt x="931840" y="0"/>
                </a:lnTo>
                <a:lnTo>
                  <a:pt x="4589992" y="3704"/>
                </a:lnTo>
                <a:cubicBezTo>
                  <a:pt x="4585788" y="1725174"/>
                  <a:pt x="4574715" y="3480985"/>
                  <a:pt x="4570511" y="5202455"/>
                </a:cubicBezTo>
                <a:lnTo>
                  <a:pt x="1413931" y="5207218"/>
                </a:lnTo>
                <a:lnTo>
                  <a:pt x="0" y="1625578"/>
                </a:lnTo>
                <a:close/>
              </a:path>
            </a:pathLst>
          </a:custGeom>
          <a:noFill/>
        </p:spPr>
        <p:txBody>
          <a:bodyPr>
            <a:normAutofit/>
          </a:bodyPr>
          <a:lstStyle>
            <a:lvl1pPr>
              <a:defRPr sz="1800"/>
            </a:lvl1pPr>
          </a:lstStyle>
          <a:p>
            <a:r>
              <a:rPr lang="de-DE"/>
              <a:t>Bild durch Klicken auf Symbol hinzufügen</a:t>
            </a:r>
            <a:endParaRPr lang="de-CH" dirty="0"/>
          </a:p>
        </p:txBody>
      </p:sp>
      <p:sp>
        <p:nvSpPr>
          <p:cNvPr id="10" name="Untertitel 2"/>
          <p:cNvSpPr>
            <a:spLocks noGrp="1"/>
          </p:cNvSpPr>
          <p:nvPr>
            <p:ph type="subTitle" idx="1" hasCustomPrompt="1"/>
          </p:nvPr>
        </p:nvSpPr>
        <p:spPr>
          <a:xfrm>
            <a:off x="395536" y="1849496"/>
            <a:ext cx="3789196" cy="369332"/>
          </a:xfrm>
        </p:spPr>
        <p:txBody>
          <a:bodyPr>
            <a:noAutofit/>
          </a:bodyPr>
          <a:lstStyle>
            <a:lvl1pPr marL="0" indent="0" algn="l">
              <a:buNone/>
              <a:defRPr sz="1800" baseline="0">
                <a:solidFill>
                  <a:srgbClr val="009EE3"/>
                </a:solidFill>
                <a:latin typeface="Titillium" pitchFamily="50"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CH" dirty="0"/>
              <a:t>Überschrift 2 </a:t>
            </a:r>
            <a:r>
              <a:rPr lang="de-DE" dirty="0"/>
              <a:t>/ Autor</a:t>
            </a:r>
            <a:endParaRPr lang="de-CH" dirty="0"/>
          </a:p>
        </p:txBody>
      </p:sp>
      <p:pic>
        <p:nvPicPr>
          <p:cNvPr id="6" name="Grafik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3441713128"/>
      </p:ext>
    </p:extLst>
  </p:cSld>
  <p:clrMapOvr>
    <a:masterClrMapping/>
  </p:clrMapOvr>
  <p:extLst>
    <p:ext uri="{DCECCB84-F9BA-43D5-87BE-67443E8EF086}">
      <p15:sldGuideLst xmlns:p15="http://schemas.microsoft.com/office/powerpoint/2012/main">
        <p15:guide id="1" pos="295">
          <p15:clr>
            <a:srgbClr val="FBAE40"/>
          </p15:clr>
        </p15:guide>
        <p15:guide id="2" orient="horz" pos="1003"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leer mit Logo">
    <p:spTree>
      <p:nvGrpSpPr>
        <p:cNvPr id="1" name=""/>
        <p:cNvGrpSpPr/>
        <p:nvPr/>
      </p:nvGrpSpPr>
      <p:grpSpPr>
        <a:xfrm>
          <a:off x="0" y="0"/>
          <a:ext cx="0" cy="0"/>
          <a:chOff x="0" y="0"/>
          <a:chExt cx="0" cy="0"/>
        </a:xfrm>
      </p:grpSpPr>
      <p:pic>
        <p:nvPicPr>
          <p:cNvPr id="2" name="Grafik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986371409"/>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4315946"/>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bschlussfolie">
    <p:spTree>
      <p:nvGrpSpPr>
        <p:cNvPr id="1" name=""/>
        <p:cNvGrpSpPr/>
        <p:nvPr/>
      </p:nvGrpSpPr>
      <p:grpSpPr>
        <a:xfrm>
          <a:off x="0" y="0"/>
          <a:ext cx="0" cy="0"/>
          <a:chOff x="0" y="0"/>
          <a:chExt cx="0" cy="0"/>
        </a:xfrm>
      </p:grpSpPr>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31420" y="345541"/>
            <a:ext cx="656735" cy="757772"/>
          </a:xfrm>
          <a:prstGeom prst="rect">
            <a:avLst/>
          </a:prstGeom>
        </p:spPr>
      </p:pic>
      <p:sp>
        <p:nvSpPr>
          <p:cNvPr id="11" name="Textfeld 10"/>
          <p:cNvSpPr txBox="1"/>
          <p:nvPr userDrawn="1"/>
        </p:nvSpPr>
        <p:spPr>
          <a:xfrm>
            <a:off x="366960" y="1184435"/>
            <a:ext cx="6282267" cy="523220"/>
          </a:xfrm>
          <a:prstGeom prst="rect">
            <a:avLst/>
          </a:prstGeom>
          <a:noFill/>
          <a:ln>
            <a:noFill/>
          </a:ln>
        </p:spPr>
        <p:txBody>
          <a:bodyPr wrap="square" rtlCol="0">
            <a:spAutoFit/>
          </a:bodyPr>
          <a:lstStyle/>
          <a:p>
            <a:r>
              <a:rPr lang="de-CH" sz="2800" b="1" dirty="0">
                <a:latin typeface="Titillium" panose="00000500000000000000" pitchFamily="50" charset="0"/>
              </a:rPr>
              <a:t>Vielen</a:t>
            </a:r>
            <a:r>
              <a:rPr lang="de-CH" sz="2800" b="1" baseline="0" dirty="0">
                <a:latin typeface="Titillium" panose="00000500000000000000" pitchFamily="50" charset="0"/>
              </a:rPr>
              <a:t> Dank für Ihre Aufmerksamkeit </a:t>
            </a:r>
            <a:endParaRPr lang="de-CH" sz="2800" b="1" dirty="0">
              <a:latin typeface="Titillium" panose="00000500000000000000" pitchFamily="50" charset="0"/>
            </a:endParaRPr>
          </a:p>
        </p:txBody>
      </p:sp>
      <p:sp>
        <p:nvSpPr>
          <p:cNvPr id="12" name="Textfeld 11"/>
          <p:cNvSpPr txBox="1"/>
          <p:nvPr userDrawn="1"/>
        </p:nvSpPr>
        <p:spPr>
          <a:xfrm>
            <a:off x="386011" y="1563638"/>
            <a:ext cx="7218372" cy="1015663"/>
          </a:xfrm>
          <a:prstGeom prst="rect">
            <a:avLst/>
          </a:prstGeom>
          <a:noFill/>
          <a:ln>
            <a:noFill/>
          </a:ln>
        </p:spPr>
        <p:txBody>
          <a:bodyPr wrap="square" rtlCol="0">
            <a:spAutoFit/>
          </a:bodyPr>
          <a:lstStyle/>
          <a:p>
            <a:endParaRPr lang="de-CH" sz="2000" b="0" dirty="0">
              <a:solidFill>
                <a:schemeClr val="tx1"/>
              </a:solidFill>
              <a:latin typeface="Titillium" panose="00000500000000000000" pitchFamily="50" charset="0"/>
            </a:endParaRPr>
          </a:p>
          <a:p>
            <a:r>
              <a:rPr lang="de-CH" sz="2000" b="0" dirty="0">
                <a:solidFill>
                  <a:schemeClr val="tx1"/>
                </a:solidFill>
                <a:latin typeface="Titillium" panose="00000500000000000000" pitchFamily="50" charset="0"/>
              </a:rPr>
              <a:t>Weitere</a:t>
            </a:r>
            <a:r>
              <a:rPr lang="de-CH" sz="2000" b="0" baseline="0" dirty="0">
                <a:solidFill>
                  <a:schemeClr val="tx1"/>
                </a:solidFill>
                <a:latin typeface="Titillium" panose="00000500000000000000" pitchFamily="50" charset="0"/>
              </a:rPr>
              <a:t> Informationen finden Sie unter</a:t>
            </a:r>
            <a:r>
              <a:rPr lang="de-CH" sz="2000" b="0" baseline="0" dirty="0">
                <a:solidFill>
                  <a:srgbClr val="009EE3"/>
                </a:solidFill>
                <a:latin typeface="Titillium" panose="00000500000000000000" pitchFamily="50" charset="0"/>
              </a:rPr>
              <a:t> </a:t>
            </a:r>
          </a:p>
          <a:p>
            <a:r>
              <a:rPr lang="de-CH" sz="2000" b="0" baseline="0" dirty="0">
                <a:solidFill>
                  <a:srgbClr val="009EE3"/>
                </a:solidFill>
                <a:latin typeface="Titillium" panose="00000500000000000000" pitchFamily="50" charset="0"/>
              </a:rPr>
              <a:t>www.berufsbildungscenter.ch</a:t>
            </a:r>
            <a:endParaRPr lang="de-CH" sz="2000" b="0" dirty="0">
              <a:solidFill>
                <a:srgbClr val="009EE3"/>
              </a:solidFill>
              <a:latin typeface="Titillium" panose="00000500000000000000" pitchFamily="50" charset="0"/>
            </a:endParaRPr>
          </a:p>
        </p:txBody>
      </p:sp>
      <p:pic>
        <p:nvPicPr>
          <p:cNvPr id="6" name="Grafik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3030020"/>
            <a:ext cx="5364088" cy="2113479"/>
          </a:xfrm>
          <a:prstGeom prst="rect">
            <a:avLst/>
          </a:prstGeom>
        </p:spPr>
      </p:pic>
      <p:pic>
        <p:nvPicPr>
          <p:cNvPr id="18" name="Grafik 17">
            <a:extLst>
              <a:ext uri="{FF2B5EF4-FFF2-40B4-BE49-F238E27FC236}">
                <a16:creationId xmlns:a16="http://schemas.microsoft.com/office/drawing/2014/main" id="{E6B0919A-D6BD-48BA-85B2-0C3939CC6837}"/>
              </a:ext>
            </a:extLst>
          </p:cNvPr>
          <p:cNvPicPr>
            <a:picLocks noChangeAspect="1"/>
          </p:cNvPicPr>
          <p:nvPr userDrawn="1"/>
        </p:nvPicPr>
        <p:blipFill>
          <a:blip r:embed="rId4"/>
          <a:stretch>
            <a:fillRect/>
          </a:stretch>
        </p:blipFill>
        <p:spPr>
          <a:xfrm>
            <a:off x="7934578" y="4355982"/>
            <a:ext cx="340898" cy="340898"/>
          </a:xfrm>
          <a:prstGeom prst="rect">
            <a:avLst/>
          </a:prstGeom>
        </p:spPr>
      </p:pic>
      <p:pic>
        <p:nvPicPr>
          <p:cNvPr id="20" name="Grafik 19">
            <a:extLst>
              <a:ext uri="{FF2B5EF4-FFF2-40B4-BE49-F238E27FC236}">
                <a16:creationId xmlns:a16="http://schemas.microsoft.com/office/drawing/2014/main" id="{26B7AEE8-BA98-4A93-BAF6-19B7EED01DE4}"/>
              </a:ext>
            </a:extLst>
          </p:cNvPr>
          <p:cNvPicPr>
            <a:picLocks noChangeAspect="1"/>
          </p:cNvPicPr>
          <p:nvPr userDrawn="1"/>
        </p:nvPicPr>
        <p:blipFill>
          <a:blip r:embed="rId5"/>
          <a:stretch>
            <a:fillRect/>
          </a:stretch>
        </p:blipFill>
        <p:spPr>
          <a:xfrm>
            <a:off x="8347135" y="4346635"/>
            <a:ext cx="339665" cy="339665"/>
          </a:xfrm>
          <a:prstGeom prst="rect">
            <a:avLst/>
          </a:prstGeom>
        </p:spPr>
      </p:pic>
      <p:pic>
        <p:nvPicPr>
          <p:cNvPr id="22" name="Grafik 21">
            <a:extLst>
              <a:ext uri="{FF2B5EF4-FFF2-40B4-BE49-F238E27FC236}">
                <a16:creationId xmlns:a16="http://schemas.microsoft.com/office/drawing/2014/main" id="{EA281E60-9528-4631-A0E6-D0A5C7284612}"/>
              </a:ext>
            </a:extLst>
          </p:cNvPr>
          <p:cNvPicPr>
            <a:picLocks noChangeAspect="1"/>
          </p:cNvPicPr>
          <p:nvPr userDrawn="1"/>
        </p:nvPicPr>
        <p:blipFill>
          <a:blip r:embed="rId6"/>
          <a:stretch>
            <a:fillRect/>
          </a:stretch>
        </p:blipFill>
        <p:spPr>
          <a:xfrm>
            <a:off x="7524490" y="4347707"/>
            <a:ext cx="338431" cy="338593"/>
          </a:xfrm>
          <a:prstGeom prst="rect">
            <a:avLst/>
          </a:prstGeom>
        </p:spPr>
      </p:pic>
      <p:pic>
        <p:nvPicPr>
          <p:cNvPr id="24" name="Grafik 23">
            <a:extLst>
              <a:ext uri="{FF2B5EF4-FFF2-40B4-BE49-F238E27FC236}">
                <a16:creationId xmlns:a16="http://schemas.microsoft.com/office/drawing/2014/main" id="{8FDD95D7-EBA4-461C-8B96-7045C3DFBF32}"/>
              </a:ext>
            </a:extLst>
          </p:cNvPr>
          <p:cNvPicPr>
            <a:picLocks noChangeAspect="1"/>
          </p:cNvPicPr>
          <p:nvPr userDrawn="1"/>
        </p:nvPicPr>
        <p:blipFill>
          <a:blip r:embed="rId7"/>
          <a:stretch>
            <a:fillRect/>
          </a:stretch>
        </p:blipFill>
        <p:spPr>
          <a:xfrm>
            <a:off x="7114565" y="4362125"/>
            <a:ext cx="338268" cy="338430"/>
          </a:xfrm>
          <a:prstGeom prst="rect">
            <a:avLst/>
          </a:prstGeom>
        </p:spPr>
      </p:pic>
      <p:pic>
        <p:nvPicPr>
          <p:cNvPr id="26" name="Grafik 25">
            <a:extLst>
              <a:ext uri="{FF2B5EF4-FFF2-40B4-BE49-F238E27FC236}">
                <a16:creationId xmlns:a16="http://schemas.microsoft.com/office/drawing/2014/main" id="{3F45196C-8265-443F-A38D-72F70C72887E}"/>
              </a:ext>
            </a:extLst>
          </p:cNvPr>
          <p:cNvPicPr>
            <a:picLocks noChangeAspect="1"/>
          </p:cNvPicPr>
          <p:nvPr userDrawn="1"/>
        </p:nvPicPr>
        <p:blipFill>
          <a:blip r:embed="rId8"/>
          <a:stretch>
            <a:fillRect/>
          </a:stretch>
        </p:blipFill>
        <p:spPr>
          <a:xfrm>
            <a:off x="6704477" y="4347869"/>
            <a:ext cx="338431" cy="338431"/>
          </a:xfrm>
          <a:prstGeom prst="rect">
            <a:avLst/>
          </a:prstGeom>
        </p:spPr>
      </p:pic>
    </p:spTree>
    <p:extLst>
      <p:ext uri="{BB962C8B-B14F-4D97-AF65-F5344CB8AC3E}">
        <p14:creationId xmlns:p14="http://schemas.microsoft.com/office/powerpoint/2010/main" val="4182282246"/>
      </p:ext>
    </p:extLst>
  </p:cSld>
  <p:clrMapOvr>
    <a:masterClrMapping/>
  </p:clrMapOvr>
  <p:extLst>
    <p:ext uri="{DCECCB84-F9BA-43D5-87BE-67443E8EF086}">
      <p15:sldGuideLst xmlns:p15="http://schemas.microsoft.com/office/powerpoint/2012/main">
        <p15:guide id="1" pos="295">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bschlussfolie mit Frage">
    <p:spTree>
      <p:nvGrpSpPr>
        <p:cNvPr id="1" name=""/>
        <p:cNvGrpSpPr/>
        <p:nvPr/>
      </p:nvGrpSpPr>
      <p:grpSpPr>
        <a:xfrm>
          <a:off x="0" y="0"/>
          <a:ext cx="0" cy="0"/>
          <a:chOff x="0" y="0"/>
          <a:chExt cx="0" cy="0"/>
        </a:xfrm>
      </p:grpSpPr>
      <p:pic>
        <p:nvPicPr>
          <p:cNvPr id="8" name="Grafik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31420" y="345541"/>
            <a:ext cx="656735" cy="757772"/>
          </a:xfrm>
          <a:prstGeom prst="rect">
            <a:avLst/>
          </a:prstGeom>
        </p:spPr>
      </p:pic>
      <p:sp>
        <p:nvSpPr>
          <p:cNvPr id="11" name="Textfeld 10"/>
          <p:cNvSpPr txBox="1"/>
          <p:nvPr userDrawn="1"/>
        </p:nvSpPr>
        <p:spPr>
          <a:xfrm>
            <a:off x="366960" y="1184435"/>
            <a:ext cx="6282267" cy="523220"/>
          </a:xfrm>
          <a:prstGeom prst="rect">
            <a:avLst/>
          </a:prstGeom>
          <a:noFill/>
          <a:ln>
            <a:noFill/>
          </a:ln>
        </p:spPr>
        <p:txBody>
          <a:bodyPr wrap="square" rtlCol="0">
            <a:spAutoFit/>
          </a:bodyPr>
          <a:lstStyle/>
          <a:p>
            <a:r>
              <a:rPr lang="de-CH" sz="2800" b="1" dirty="0">
                <a:latin typeface="Titillium" panose="00000500000000000000" pitchFamily="50" charset="0"/>
              </a:rPr>
              <a:t>Fragen?</a:t>
            </a:r>
          </a:p>
        </p:txBody>
      </p:sp>
      <p:sp>
        <p:nvSpPr>
          <p:cNvPr id="12" name="Textfeld 11"/>
          <p:cNvSpPr txBox="1"/>
          <p:nvPr userDrawn="1"/>
        </p:nvSpPr>
        <p:spPr>
          <a:xfrm>
            <a:off x="386011" y="1563638"/>
            <a:ext cx="7218372" cy="707886"/>
          </a:xfrm>
          <a:prstGeom prst="rect">
            <a:avLst/>
          </a:prstGeom>
          <a:noFill/>
          <a:ln>
            <a:noFill/>
          </a:ln>
        </p:spPr>
        <p:txBody>
          <a:bodyPr wrap="square" rtlCol="0">
            <a:spAutoFit/>
          </a:bodyPr>
          <a:lstStyle/>
          <a:p>
            <a:endParaRPr lang="de-CH" sz="2000" b="0" dirty="0">
              <a:solidFill>
                <a:schemeClr val="tx1"/>
              </a:solidFill>
              <a:latin typeface="Titillium" panose="00000500000000000000" pitchFamily="50" charset="0"/>
            </a:endParaRPr>
          </a:p>
          <a:p>
            <a:r>
              <a:rPr lang="de-CH" sz="2000" b="0" dirty="0">
                <a:solidFill>
                  <a:schemeClr val="tx1"/>
                </a:solidFill>
                <a:latin typeface="Titillium" panose="00000500000000000000" pitchFamily="50" charset="0"/>
              </a:rPr>
              <a:t>Vielen</a:t>
            </a:r>
            <a:r>
              <a:rPr lang="de-CH" sz="2000" b="0" baseline="0" dirty="0">
                <a:solidFill>
                  <a:schemeClr val="tx1"/>
                </a:solidFill>
                <a:latin typeface="Titillium" panose="00000500000000000000" pitchFamily="50" charset="0"/>
              </a:rPr>
              <a:t> Dank für die Aufmerksamkeit</a:t>
            </a:r>
            <a:endParaRPr lang="de-CH" sz="2000" b="0" dirty="0">
              <a:solidFill>
                <a:schemeClr val="tx1"/>
              </a:solidFill>
              <a:latin typeface="Titillium" panose="00000500000000000000" pitchFamily="50" charset="0"/>
            </a:endParaRPr>
          </a:p>
        </p:txBody>
      </p:sp>
      <p:pic>
        <p:nvPicPr>
          <p:cNvPr id="6" name="Grafik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 y="3030020"/>
            <a:ext cx="5364088" cy="2113479"/>
          </a:xfrm>
          <a:prstGeom prst="rect">
            <a:avLst/>
          </a:prstGeom>
        </p:spPr>
      </p:pic>
      <p:pic>
        <p:nvPicPr>
          <p:cNvPr id="15" name="Grafik 14">
            <a:extLst>
              <a:ext uri="{FF2B5EF4-FFF2-40B4-BE49-F238E27FC236}">
                <a16:creationId xmlns:a16="http://schemas.microsoft.com/office/drawing/2014/main" id="{453FB5C7-62DB-44CE-956B-928A85E6CA7C}"/>
              </a:ext>
            </a:extLst>
          </p:cNvPr>
          <p:cNvPicPr>
            <a:picLocks noChangeAspect="1"/>
          </p:cNvPicPr>
          <p:nvPr userDrawn="1"/>
        </p:nvPicPr>
        <p:blipFill>
          <a:blip r:embed="rId4"/>
          <a:stretch>
            <a:fillRect/>
          </a:stretch>
        </p:blipFill>
        <p:spPr>
          <a:xfrm>
            <a:off x="7934578" y="4355982"/>
            <a:ext cx="340898" cy="340898"/>
          </a:xfrm>
          <a:prstGeom prst="rect">
            <a:avLst/>
          </a:prstGeom>
        </p:spPr>
      </p:pic>
      <p:pic>
        <p:nvPicPr>
          <p:cNvPr id="16" name="Grafik 15">
            <a:extLst>
              <a:ext uri="{FF2B5EF4-FFF2-40B4-BE49-F238E27FC236}">
                <a16:creationId xmlns:a16="http://schemas.microsoft.com/office/drawing/2014/main" id="{93399C9A-14D7-4B32-8587-317448A9CD2D}"/>
              </a:ext>
            </a:extLst>
          </p:cNvPr>
          <p:cNvPicPr>
            <a:picLocks noChangeAspect="1"/>
          </p:cNvPicPr>
          <p:nvPr userDrawn="1"/>
        </p:nvPicPr>
        <p:blipFill>
          <a:blip r:embed="rId5"/>
          <a:stretch>
            <a:fillRect/>
          </a:stretch>
        </p:blipFill>
        <p:spPr>
          <a:xfrm>
            <a:off x="8347135" y="4346635"/>
            <a:ext cx="339665" cy="339665"/>
          </a:xfrm>
          <a:prstGeom prst="rect">
            <a:avLst/>
          </a:prstGeom>
        </p:spPr>
      </p:pic>
      <p:pic>
        <p:nvPicPr>
          <p:cNvPr id="17" name="Grafik 16">
            <a:extLst>
              <a:ext uri="{FF2B5EF4-FFF2-40B4-BE49-F238E27FC236}">
                <a16:creationId xmlns:a16="http://schemas.microsoft.com/office/drawing/2014/main" id="{D564B17C-2D1C-47E2-B3E2-CF8061FCCB83}"/>
              </a:ext>
            </a:extLst>
          </p:cNvPr>
          <p:cNvPicPr>
            <a:picLocks noChangeAspect="1"/>
          </p:cNvPicPr>
          <p:nvPr userDrawn="1"/>
        </p:nvPicPr>
        <p:blipFill>
          <a:blip r:embed="rId6"/>
          <a:stretch>
            <a:fillRect/>
          </a:stretch>
        </p:blipFill>
        <p:spPr>
          <a:xfrm>
            <a:off x="7524490" y="4347707"/>
            <a:ext cx="338431" cy="338593"/>
          </a:xfrm>
          <a:prstGeom prst="rect">
            <a:avLst/>
          </a:prstGeom>
        </p:spPr>
      </p:pic>
      <p:pic>
        <p:nvPicPr>
          <p:cNvPr id="18" name="Grafik 17">
            <a:extLst>
              <a:ext uri="{FF2B5EF4-FFF2-40B4-BE49-F238E27FC236}">
                <a16:creationId xmlns:a16="http://schemas.microsoft.com/office/drawing/2014/main" id="{D0885A4F-ABCE-45A4-B3C7-3684A1657F1D}"/>
              </a:ext>
            </a:extLst>
          </p:cNvPr>
          <p:cNvPicPr>
            <a:picLocks noChangeAspect="1"/>
          </p:cNvPicPr>
          <p:nvPr userDrawn="1"/>
        </p:nvPicPr>
        <p:blipFill>
          <a:blip r:embed="rId7"/>
          <a:stretch>
            <a:fillRect/>
          </a:stretch>
        </p:blipFill>
        <p:spPr>
          <a:xfrm>
            <a:off x="7114565" y="4362125"/>
            <a:ext cx="338268" cy="338430"/>
          </a:xfrm>
          <a:prstGeom prst="rect">
            <a:avLst/>
          </a:prstGeom>
        </p:spPr>
      </p:pic>
      <p:pic>
        <p:nvPicPr>
          <p:cNvPr id="19" name="Grafik 18">
            <a:extLst>
              <a:ext uri="{FF2B5EF4-FFF2-40B4-BE49-F238E27FC236}">
                <a16:creationId xmlns:a16="http://schemas.microsoft.com/office/drawing/2014/main" id="{537B219B-C152-4A58-AE31-74FA0391DD2F}"/>
              </a:ext>
            </a:extLst>
          </p:cNvPr>
          <p:cNvPicPr>
            <a:picLocks noChangeAspect="1"/>
          </p:cNvPicPr>
          <p:nvPr userDrawn="1"/>
        </p:nvPicPr>
        <p:blipFill>
          <a:blip r:embed="rId8"/>
          <a:stretch>
            <a:fillRect/>
          </a:stretch>
        </p:blipFill>
        <p:spPr>
          <a:xfrm>
            <a:off x="6704477" y="4347869"/>
            <a:ext cx="338431" cy="338431"/>
          </a:xfrm>
          <a:prstGeom prst="rect">
            <a:avLst/>
          </a:prstGeom>
        </p:spPr>
      </p:pic>
    </p:spTree>
    <p:extLst>
      <p:ext uri="{BB962C8B-B14F-4D97-AF65-F5344CB8AC3E}">
        <p14:creationId xmlns:p14="http://schemas.microsoft.com/office/powerpoint/2010/main" val="1039141762"/>
      </p:ext>
    </p:extLst>
  </p:cSld>
  <p:clrMapOvr>
    <a:masterClrMapping/>
  </p:clrMapOvr>
  <p:extLst>
    <p:ext uri="{DCECCB84-F9BA-43D5-87BE-67443E8EF086}">
      <p15:sldGuideLst xmlns:p15="http://schemas.microsoft.com/office/powerpoint/2012/main">
        <p15:guide id="1" pos="29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cSld name="1_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E79046-F46B-41DF-9793-54F0F4E3B75F}"/>
              </a:ext>
            </a:extLst>
          </p:cNvPr>
          <p:cNvSpPr>
            <a:spLocks noGrp="1"/>
          </p:cNvSpPr>
          <p:nvPr>
            <p:ph type="ctrTitle"/>
          </p:nvPr>
        </p:nvSpPr>
        <p:spPr>
          <a:xfrm>
            <a:off x="1143000" y="841772"/>
            <a:ext cx="6858000" cy="1790700"/>
          </a:xfrm>
        </p:spPr>
        <p:txBody>
          <a:bodyPr anchor="b"/>
          <a:lstStyle>
            <a:lvl1pPr algn="ctr">
              <a:defRPr sz="4500"/>
            </a:lvl1pPr>
          </a:lstStyle>
          <a:p>
            <a:r>
              <a:rPr lang="de-DE"/>
              <a:t>Mastertitelformat bearbeiten</a:t>
            </a:r>
            <a:endParaRPr lang="de-CH"/>
          </a:p>
        </p:txBody>
      </p:sp>
      <p:sp>
        <p:nvSpPr>
          <p:cNvPr id="3" name="Untertitel 2">
            <a:extLst>
              <a:ext uri="{FF2B5EF4-FFF2-40B4-BE49-F238E27FC236}">
                <a16:creationId xmlns:a16="http://schemas.microsoft.com/office/drawing/2014/main" id="{F041FA7B-769A-4C1D-88E3-D81D7506396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Master-Untertitelformat bearbeiten</a:t>
            </a:r>
            <a:endParaRPr lang="de-CH"/>
          </a:p>
        </p:txBody>
      </p:sp>
      <p:sp>
        <p:nvSpPr>
          <p:cNvPr id="6" name="Foliennummernplatzhalter 5">
            <a:extLst>
              <a:ext uri="{FF2B5EF4-FFF2-40B4-BE49-F238E27FC236}">
                <a16:creationId xmlns:a16="http://schemas.microsoft.com/office/drawing/2014/main" id="{AC21FAA0-5621-4A2B-B435-DF96FE728D5D}"/>
              </a:ext>
            </a:extLst>
          </p:cNvPr>
          <p:cNvSpPr>
            <a:spLocks noGrp="1"/>
          </p:cNvSpPr>
          <p:nvPr>
            <p:ph type="sldNum" sz="quarter" idx="12"/>
          </p:nvPr>
        </p:nvSpPr>
        <p:spPr/>
        <p:txBody>
          <a:bodyPr/>
          <a:lstStyle/>
          <a:p>
            <a:fld id="{08DDC0BB-1583-4670-AEA7-B18367C6E627}" type="slidenum">
              <a:rPr lang="de-CH" smtClean="0"/>
              <a:t>‹Nr.›</a:t>
            </a:fld>
            <a:endParaRPr lang="de-CH"/>
          </a:p>
        </p:txBody>
      </p:sp>
    </p:spTree>
    <p:extLst>
      <p:ext uri="{BB962C8B-B14F-4D97-AF65-F5344CB8AC3E}">
        <p14:creationId xmlns:p14="http://schemas.microsoft.com/office/powerpoint/2010/main" val="13798077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E33EEE-DFBB-4F44-ABE9-D3435B15456B}"/>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854AF9A3-4B33-4086-AC25-132A10BF0DE0}"/>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oliennummernplatzhalter 5">
            <a:extLst>
              <a:ext uri="{FF2B5EF4-FFF2-40B4-BE49-F238E27FC236}">
                <a16:creationId xmlns:a16="http://schemas.microsoft.com/office/drawing/2014/main" id="{36135042-4D0D-4B4D-9408-DA27A9FFE4C2}"/>
              </a:ext>
            </a:extLst>
          </p:cNvPr>
          <p:cNvSpPr>
            <a:spLocks noGrp="1"/>
          </p:cNvSpPr>
          <p:nvPr>
            <p:ph type="sldNum" sz="quarter" idx="12"/>
          </p:nvPr>
        </p:nvSpPr>
        <p:spPr/>
        <p:txBody>
          <a:bodyPr/>
          <a:lstStyle/>
          <a:p>
            <a:fld id="{08DDC0BB-1583-4670-AEA7-B18367C6E627}" type="slidenum">
              <a:rPr lang="de-CH" smtClean="0"/>
              <a:t>‹Nr.›</a:t>
            </a:fld>
            <a:endParaRPr lang="de-CH"/>
          </a:p>
        </p:txBody>
      </p:sp>
    </p:spTree>
    <p:extLst>
      <p:ext uri="{BB962C8B-B14F-4D97-AF65-F5344CB8AC3E}">
        <p14:creationId xmlns:p14="http://schemas.microsoft.com/office/powerpoint/2010/main" val="41334805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850275-9BA1-40B3-8D79-728532F89E1C}"/>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06BCDEB2-E023-4AEF-A635-0E2ED440D4B4}"/>
              </a:ext>
            </a:extLst>
          </p:cNvPr>
          <p:cNvSpPr>
            <a:spLocks noGrp="1"/>
          </p:cNvSpPr>
          <p:nvPr>
            <p:ph sz="half" idx="1"/>
          </p:nvPr>
        </p:nvSpPr>
        <p:spPr>
          <a:xfrm>
            <a:off x="628650" y="1369219"/>
            <a:ext cx="3886200" cy="326350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8875B938-5A59-450E-A15F-C7E624E068AF}"/>
              </a:ext>
            </a:extLst>
          </p:cNvPr>
          <p:cNvSpPr>
            <a:spLocks noGrp="1"/>
          </p:cNvSpPr>
          <p:nvPr>
            <p:ph sz="half" idx="2"/>
          </p:nvPr>
        </p:nvSpPr>
        <p:spPr>
          <a:xfrm>
            <a:off x="4629150" y="1369219"/>
            <a:ext cx="3886200" cy="326350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Foliennummernplatzhalter 6">
            <a:extLst>
              <a:ext uri="{FF2B5EF4-FFF2-40B4-BE49-F238E27FC236}">
                <a16:creationId xmlns:a16="http://schemas.microsoft.com/office/drawing/2014/main" id="{9CC04008-D335-4123-A2AD-959A05CF7532}"/>
              </a:ext>
            </a:extLst>
          </p:cNvPr>
          <p:cNvSpPr>
            <a:spLocks noGrp="1"/>
          </p:cNvSpPr>
          <p:nvPr>
            <p:ph type="sldNum" sz="quarter" idx="12"/>
          </p:nvPr>
        </p:nvSpPr>
        <p:spPr/>
        <p:txBody>
          <a:bodyPr/>
          <a:lstStyle/>
          <a:p>
            <a:fld id="{08DDC0BB-1583-4670-AEA7-B18367C6E627}" type="slidenum">
              <a:rPr lang="de-CH" smtClean="0"/>
              <a:t>‹Nr.›</a:t>
            </a:fld>
            <a:endParaRPr lang="de-CH"/>
          </a:p>
        </p:txBody>
      </p:sp>
    </p:spTree>
    <p:extLst>
      <p:ext uri="{BB962C8B-B14F-4D97-AF65-F5344CB8AC3E}">
        <p14:creationId xmlns:p14="http://schemas.microsoft.com/office/powerpoint/2010/main" val="9482094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Inhaltsfolie Auflistung mit Logo">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p>
            <a:pPr fontAlgn="base">
              <a:spcBef>
                <a:spcPct val="0"/>
              </a:spcBef>
              <a:spcAft>
                <a:spcPct val="0"/>
              </a:spcAft>
              <a:defRPr/>
            </a:pPr>
            <a:fld id="{9D1CE59F-3E2C-43A1-9A3C-65F063D14E4A}" type="slidenum">
              <a:rPr lang="de-CH" smtClean="0"/>
              <a:pPr fontAlgn="base">
                <a:spcBef>
                  <a:spcPct val="0"/>
                </a:spcBef>
                <a:spcAft>
                  <a:spcPct val="0"/>
                </a:spcAft>
                <a:defRPr/>
              </a:pPr>
              <a:t>‹Nr.›</a:t>
            </a:fld>
            <a:endParaRPr lang="de-CH"/>
          </a:p>
        </p:txBody>
      </p:sp>
      <p:sp>
        <p:nvSpPr>
          <p:cNvPr id="4" name="Inhaltsplatzhalter 6"/>
          <p:cNvSpPr>
            <a:spLocks noGrp="1"/>
          </p:cNvSpPr>
          <p:nvPr>
            <p:ph sz="quarter" idx="13" hasCustomPrompt="1"/>
            <p:custDataLst>
              <p:tags r:id="rId1"/>
            </p:custDataLst>
          </p:nvPr>
        </p:nvSpPr>
        <p:spPr>
          <a:xfrm>
            <a:off x="305100" y="1220400"/>
            <a:ext cx="8532000" cy="3699000"/>
          </a:xfrm>
          <a:prstGeom prst="rect">
            <a:avLst/>
          </a:prstGeom>
        </p:spPr>
        <p:txBody>
          <a:bodyPr lIns="0" tIns="0" rIns="0" bIns="0"/>
          <a:lstStyle>
            <a:lvl1pPr marL="333375" indent="-202406" defTabSz="202500">
              <a:lnSpc>
                <a:spcPct val="100000"/>
              </a:lnSpc>
              <a:spcAft>
                <a:spcPts val="750"/>
              </a:spcAft>
              <a:buFont typeface="Frutiger 45 Light" pitchFamily="34" charset="0"/>
              <a:buChar char="–"/>
              <a:defRPr sz="1800" b="0">
                <a:latin typeface="Frutiger 45 Light" panose="020B0403030504020204" pitchFamily="34" charset="0"/>
              </a:defRPr>
            </a:lvl1pPr>
            <a:lvl2pPr marL="469106" indent="-202406" defTabSz="202500">
              <a:lnSpc>
                <a:spcPct val="100000"/>
              </a:lnSpc>
              <a:spcAft>
                <a:spcPts val="750"/>
              </a:spcAft>
              <a:buFont typeface="Frutiger 45 Light" pitchFamily="34" charset="0"/>
              <a:buChar char="–"/>
              <a:defRPr sz="1650">
                <a:latin typeface="Frutiger 45 Light" panose="020B0403030504020204" pitchFamily="34" charset="0"/>
              </a:defRPr>
            </a:lvl2pPr>
            <a:lvl3pPr marL="607500" indent="-202500" defTabSz="202500">
              <a:lnSpc>
                <a:spcPct val="100000"/>
              </a:lnSpc>
              <a:spcAft>
                <a:spcPts val="750"/>
              </a:spcAft>
              <a:buClrTx/>
              <a:buFont typeface="Frutiger 45 Light" pitchFamily="34" charset="0"/>
              <a:buChar char="–"/>
              <a:defRPr sz="1500">
                <a:latin typeface="Frutiger 45 Light" panose="020B0403030504020204" pitchFamily="34" charset="0"/>
              </a:defRPr>
            </a:lvl3pPr>
            <a:lvl4pPr marL="810000" indent="-202500" defTabSz="202500">
              <a:lnSpc>
                <a:spcPct val="100000"/>
              </a:lnSpc>
              <a:spcAft>
                <a:spcPts val="750"/>
              </a:spcAft>
              <a:buFont typeface="Frutiger 45 Light" pitchFamily="34" charset="0"/>
              <a:buChar char="–"/>
              <a:defRPr sz="1500">
                <a:latin typeface="Frutiger 45 Light" panose="020B0403030504020204" pitchFamily="34" charset="0"/>
              </a:defRPr>
            </a:lvl4pPr>
            <a:lvl5pPr>
              <a:buFont typeface="Frutiger 45 Light" pitchFamily="34" charset="0"/>
              <a:buChar char="–"/>
              <a:defRPr sz="1500">
                <a:latin typeface="+mn-lt"/>
              </a:defRPr>
            </a:lvl5pPr>
          </a:lstStyle>
          <a:p>
            <a:pPr lvl="0"/>
            <a:r>
              <a:rPr lang="de-CH"/>
              <a:t>Aufzählung 1-spaltig</a:t>
            </a:r>
          </a:p>
          <a:p>
            <a:pPr lvl="1"/>
            <a:r>
              <a:rPr lang="de-CH"/>
              <a:t>Zweite Ebene</a:t>
            </a:r>
          </a:p>
          <a:p>
            <a:pPr lvl="2"/>
            <a:r>
              <a:rPr lang="de-CH"/>
              <a:t>Dritte Ebene</a:t>
            </a:r>
          </a:p>
          <a:p>
            <a:pPr lvl="3"/>
            <a:r>
              <a:rPr lang="de-CH"/>
              <a:t>Vierte Ebene</a:t>
            </a:r>
          </a:p>
        </p:txBody>
      </p:sp>
      <p:sp>
        <p:nvSpPr>
          <p:cNvPr id="5" name="Titel 3"/>
          <p:cNvSpPr>
            <a:spLocks noGrp="1"/>
          </p:cNvSpPr>
          <p:nvPr>
            <p:ph type="title" hasCustomPrompt="1"/>
            <p:custDataLst>
              <p:tags r:id="rId2"/>
            </p:custDataLst>
          </p:nvPr>
        </p:nvSpPr>
        <p:spPr>
          <a:xfrm>
            <a:off x="305526" y="330501"/>
            <a:ext cx="8532000" cy="553998"/>
          </a:xfrm>
          <a:prstGeom prst="rect">
            <a:avLst/>
          </a:prstGeom>
        </p:spPr>
        <p:txBody>
          <a:bodyPr/>
          <a:lstStyle>
            <a:lvl1pPr>
              <a:defRPr sz="2100" b="1" i="0" cap="all" baseline="0">
                <a:latin typeface="Frutiger 45 Light" panose="020B0403030504020204" pitchFamily="34" charset="0"/>
              </a:defRPr>
            </a:lvl1pPr>
          </a:lstStyle>
          <a:p>
            <a:r>
              <a:rPr lang="de-CH"/>
              <a:t>Inhaltsfolie Auflistung</a:t>
            </a:r>
          </a:p>
        </p:txBody>
      </p:sp>
      <p:sp>
        <p:nvSpPr>
          <p:cNvPr id="6" name="Bildplatzhalter 5"/>
          <p:cNvSpPr>
            <a:spLocks noGrp="1"/>
          </p:cNvSpPr>
          <p:nvPr>
            <p:ph type="pic" sz="quarter" idx="14" hasCustomPrompt="1"/>
          </p:nvPr>
        </p:nvSpPr>
        <p:spPr>
          <a:xfrm>
            <a:off x="7954567" y="330994"/>
            <a:ext cx="889406" cy="889406"/>
          </a:xfrm>
          <a:prstGeom prst="rect">
            <a:avLst/>
          </a:prstGeom>
        </p:spPr>
        <p:txBody>
          <a:bodyPr/>
          <a:lstStyle>
            <a:lvl1pPr marL="0" indent="0">
              <a:buNone/>
              <a:defRPr/>
            </a:lvl1pPr>
          </a:lstStyle>
          <a:p>
            <a:r>
              <a:rPr lang="de-CH"/>
              <a:t>Logo</a:t>
            </a:r>
          </a:p>
        </p:txBody>
      </p:sp>
    </p:spTree>
    <p:extLst>
      <p:ext uri="{BB962C8B-B14F-4D97-AF65-F5344CB8AC3E}">
        <p14:creationId xmlns:p14="http://schemas.microsoft.com/office/powerpoint/2010/main" val="4834654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Inhaltsfolie 1-spaltig">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p>
            <a:pPr fontAlgn="base">
              <a:spcBef>
                <a:spcPct val="0"/>
              </a:spcBef>
              <a:spcAft>
                <a:spcPct val="0"/>
              </a:spcAft>
              <a:defRPr/>
            </a:pPr>
            <a:fld id="{9D1CE59F-3E2C-43A1-9A3C-65F063D14E4A}" type="slidenum">
              <a:rPr lang="de-CH" smtClean="0"/>
              <a:pPr fontAlgn="base">
                <a:spcBef>
                  <a:spcPct val="0"/>
                </a:spcBef>
                <a:spcAft>
                  <a:spcPct val="0"/>
                </a:spcAft>
                <a:defRPr/>
              </a:pPr>
              <a:t>‹Nr.›</a:t>
            </a:fld>
            <a:endParaRPr lang="de-CH"/>
          </a:p>
        </p:txBody>
      </p:sp>
      <p:sp>
        <p:nvSpPr>
          <p:cNvPr id="4" name="Inhaltsplatzhalter 10"/>
          <p:cNvSpPr>
            <a:spLocks noGrp="1"/>
          </p:cNvSpPr>
          <p:nvPr>
            <p:ph sz="quarter" idx="14" hasCustomPrompt="1"/>
            <p:custDataLst>
              <p:tags r:id="rId1"/>
            </p:custDataLst>
          </p:nvPr>
        </p:nvSpPr>
        <p:spPr bwMode="auto">
          <a:xfrm>
            <a:off x="305100" y="1221581"/>
            <a:ext cx="8532000" cy="3699000"/>
          </a:xfrm>
          <a:prstGeom prst="rect">
            <a:avLst/>
          </a:prstGeom>
        </p:spPr>
        <p:txBody>
          <a:bodyPr lIns="0" tIns="0" rIns="0" bIns="0"/>
          <a:lstStyle>
            <a:lvl1pPr marL="67866" indent="0" defTabSz="202500">
              <a:lnSpc>
                <a:spcPct val="100000"/>
              </a:lnSpc>
              <a:spcAft>
                <a:spcPts val="750"/>
              </a:spcAft>
              <a:buNone/>
              <a:defRPr sz="1800" b="0">
                <a:solidFill>
                  <a:srgbClr val="000000"/>
                </a:solidFill>
                <a:latin typeface="Frutiger 45 Light" panose="020B0403030504020204" pitchFamily="34" charset="0"/>
              </a:defRPr>
            </a:lvl1pPr>
            <a:lvl2pPr marL="270272" indent="-202406" defTabSz="202500">
              <a:lnSpc>
                <a:spcPct val="100000"/>
              </a:lnSpc>
              <a:spcAft>
                <a:spcPts val="750"/>
              </a:spcAft>
              <a:buFont typeface="Frutiger 45 Light" pitchFamily="34" charset="0"/>
              <a:buChar char="–"/>
              <a:defRPr sz="1650">
                <a:solidFill>
                  <a:srgbClr val="000000"/>
                </a:solidFill>
                <a:latin typeface="Frutiger 45 Light" panose="020B0403030504020204" pitchFamily="34" charset="0"/>
              </a:defRPr>
            </a:lvl2pPr>
            <a:lvl3pPr marL="469106" indent="-202406" defTabSz="202500">
              <a:lnSpc>
                <a:spcPct val="100000"/>
              </a:lnSpc>
              <a:spcAft>
                <a:spcPts val="750"/>
              </a:spcAft>
              <a:buClrTx/>
              <a:buFont typeface="Frutiger 45 Light" pitchFamily="34" charset="0"/>
              <a:buChar char="–"/>
              <a:defRPr sz="1500">
                <a:solidFill>
                  <a:srgbClr val="000000"/>
                </a:solidFill>
                <a:latin typeface="Frutiger 45 Light" panose="020B0403030504020204" pitchFamily="34" charset="0"/>
              </a:defRPr>
            </a:lvl3pPr>
            <a:lvl4pPr marL="607500" indent="-202500" defTabSz="202500">
              <a:lnSpc>
                <a:spcPct val="100000"/>
              </a:lnSpc>
              <a:spcAft>
                <a:spcPts val="750"/>
              </a:spcAft>
              <a:buClrTx/>
              <a:buFont typeface="Frutiger 45 Light" pitchFamily="34" charset="0"/>
              <a:buChar char="–"/>
              <a:defRPr sz="1500">
                <a:solidFill>
                  <a:srgbClr val="000000"/>
                </a:solidFill>
                <a:latin typeface="Frutiger 45 Light" panose="020B0403030504020204" pitchFamily="34" charset="0"/>
              </a:defRPr>
            </a:lvl4pPr>
            <a:lvl5pPr marL="810000" indent="-202500" defTabSz="202500">
              <a:spcAft>
                <a:spcPts val="750"/>
              </a:spcAft>
              <a:defRPr sz="1500">
                <a:solidFill>
                  <a:srgbClr val="000000"/>
                </a:solidFill>
                <a:latin typeface="+mn-lt"/>
              </a:defRPr>
            </a:lvl5pPr>
            <a:lvl7pPr marL="202500" indent="-202500">
              <a:spcAft>
                <a:spcPts val="750"/>
              </a:spcAft>
              <a:defRPr/>
            </a:lvl7pPr>
          </a:lstStyle>
          <a:p>
            <a:pPr lvl="0"/>
            <a:r>
              <a:rPr lang="de-CH"/>
              <a:t>Folientext 1-spaltig</a:t>
            </a:r>
          </a:p>
          <a:p>
            <a:pPr lvl="1"/>
            <a:r>
              <a:rPr lang="de-CH"/>
              <a:t>Zweite Ebene</a:t>
            </a:r>
          </a:p>
          <a:p>
            <a:pPr lvl="2"/>
            <a:r>
              <a:rPr lang="de-CH"/>
              <a:t>Dritte Ebene</a:t>
            </a:r>
          </a:p>
          <a:p>
            <a:pPr lvl="3"/>
            <a:r>
              <a:rPr lang="de-CH"/>
              <a:t>Vierte Ebene</a:t>
            </a:r>
          </a:p>
        </p:txBody>
      </p:sp>
      <p:sp>
        <p:nvSpPr>
          <p:cNvPr id="5" name="Titel 3"/>
          <p:cNvSpPr>
            <a:spLocks noGrp="1"/>
          </p:cNvSpPr>
          <p:nvPr>
            <p:ph type="title" hasCustomPrompt="1"/>
            <p:custDataLst>
              <p:tags r:id="rId2"/>
            </p:custDataLst>
          </p:nvPr>
        </p:nvSpPr>
        <p:spPr>
          <a:xfrm>
            <a:off x="305526" y="330501"/>
            <a:ext cx="8532000" cy="553998"/>
          </a:xfrm>
          <a:prstGeom prst="rect">
            <a:avLst/>
          </a:prstGeom>
        </p:spPr>
        <p:txBody>
          <a:bodyPr/>
          <a:lstStyle>
            <a:lvl1pPr>
              <a:defRPr sz="2100" b="1" i="0" cap="all" baseline="0">
                <a:latin typeface="Frutiger 45 Light" panose="020B0403030504020204" pitchFamily="34" charset="0"/>
              </a:defRPr>
            </a:lvl1pPr>
          </a:lstStyle>
          <a:p>
            <a:r>
              <a:rPr lang="de-CH"/>
              <a:t>Inhaltsfolie 1-spaltig</a:t>
            </a:r>
          </a:p>
        </p:txBody>
      </p:sp>
    </p:spTree>
    <p:extLst>
      <p:ext uri="{BB962C8B-B14F-4D97-AF65-F5344CB8AC3E}">
        <p14:creationId xmlns:p14="http://schemas.microsoft.com/office/powerpoint/2010/main" val="40883625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Inhaltsfolie Auflistung">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p>
            <a:pPr fontAlgn="base">
              <a:spcBef>
                <a:spcPct val="0"/>
              </a:spcBef>
              <a:spcAft>
                <a:spcPct val="0"/>
              </a:spcAft>
              <a:defRPr/>
            </a:pPr>
            <a:fld id="{9D1CE59F-3E2C-43A1-9A3C-65F063D14E4A}" type="slidenum">
              <a:rPr lang="de-CH" smtClean="0"/>
              <a:pPr fontAlgn="base">
                <a:spcBef>
                  <a:spcPct val="0"/>
                </a:spcBef>
                <a:spcAft>
                  <a:spcPct val="0"/>
                </a:spcAft>
                <a:defRPr/>
              </a:pPr>
              <a:t>‹Nr.›</a:t>
            </a:fld>
            <a:endParaRPr lang="de-CH"/>
          </a:p>
        </p:txBody>
      </p:sp>
      <p:sp>
        <p:nvSpPr>
          <p:cNvPr id="4" name="Inhaltsplatzhalter 6"/>
          <p:cNvSpPr>
            <a:spLocks noGrp="1"/>
          </p:cNvSpPr>
          <p:nvPr>
            <p:ph sz="quarter" idx="13" hasCustomPrompt="1"/>
            <p:custDataLst>
              <p:tags r:id="rId1"/>
            </p:custDataLst>
          </p:nvPr>
        </p:nvSpPr>
        <p:spPr>
          <a:xfrm>
            <a:off x="305100" y="1220400"/>
            <a:ext cx="8532000" cy="3699000"/>
          </a:xfrm>
          <a:prstGeom prst="rect">
            <a:avLst/>
          </a:prstGeom>
        </p:spPr>
        <p:txBody>
          <a:bodyPr lIns="0" tIns="0" rIns="0" bIns="0"/>
          <a:lstStyle>
            <a:lvl1pPr marL="333375" indent="-202406" defTabSz="202500">
              <a:lnSpc>
                <a:spcPct val="100000"/>
              </a:lnSpc>
              <a:spcAft>
                <a:spcPts val="750"/>
              </a:spcAft>
              <a:buFont typeface="Frutiger 45 Light" pitchFamily="34" charset="0"/>
              <a:buChar char="–"/>
              <a:defRPr sz="1800" b="0">
                <a:latin typeface="Frutiger 45 Light" panose="020B0403030504020204" pitchFamily="34" charset="0"/>
              </a:defRPr>
            </a:lvl1pPr>
            <a:lvl2pPr marL="469106" indent="-202406" defTabSz="202500">
              <a:lnSpc>
                <a:spcPct val="100000"/>
              </a:lnSpc>
              <a:spcAft>
                <a:spcPts val="750"/>
              </a:spcAft>
              <a:buFont typeface="Frutiger 45 Light" pitchFamily="34" charset="0"/>
              <a:buChar char="–"/>
              <a:defRPr sz="1650">
                <a:latin typeface="Frutiger 45 Light" panose="020B0403030504020204" pitchFamily="34" charset="0"/>
              </a:defRPr>
            </a:lvl2pPr>
            <a:lvl3pPr marL="607500" indent="-202500" defTabSz="202500">
              <a:lnSpc>
                <a:spcPct val="100000"/>
              </a:lnSpc>
              <a:spcAft>
                <a:spcPts val="750"/>
              </a:spcAft>
              <a:buClrTx/>
              <a:buFont typeface="Frutiger 45 Light" pitchFamily="34" charset="0"/>
              <a:buChar char="–"/>
              <a:defRPr sz="1500">
                <a:latin typeface="Frutiger 45 Light" panose="020B0403030504020204" pitchFamily="34" charset="0"/>
              </a:defRPr>
            </a:lvl3pPr>
            <a:lvl4pPr marL="810000" indent="-202500" defTabSz="202500">
              <a:lnSpc>
                <a:spcPct val="100000"/>
              </a:lnSpc>
              <a:spcAft>
                <a:spcPts val="750"/>
              </a:spcAft>
              <a:buFont typeface="Frutiger 45 Light" pitchFamily="34" charset="0"/>
              <a:buChar char="–"/>
              <a:defRPr sz="1500">
                <a:latin typeface="Frutiger 45 Light" panose="020B0403030504020204" pitchFamily="34" charset="0"/>
              </a:defRPr>
            </a:lvl4pPr>
            <a:lvl5pPr>
              <a:buFont typeface="Frutiger 45 Light" pitchFamily="34" charset="0"/>
              <a:buChar char="–"/>
              <a:defRPr sz="1500">
                <a:latin typeface="+mn-lt"/>
              </a:defRPr>
            </a:lvl5pPr>
          </a:lstStyle>
          <a:p>
            <a:pPr lvl="0"/>
            <a:r>
              <a:rPr lang="de-CH"/>
              <a:t>Aufzählung 1-spaltig</a:t>
            </a:r>
          </a:p>
          <a:p>
            <a:pPr lvl="1"/>
            <a:r>
              <a:rPr lang="de-CH"/>
              <a:t>Zweite Ebene</a:t>
            </a:r>
          </a:p>
          <a:p>
            <a:pPr lvl="2"/>
            <a:r>
              <a:rPr lang="de-CH"/>
              <a:t>Dritte Ebene</a:t>
            </a:r>
          </a:p>
          <a:p>
            <a:pPr lvl="3"/>
            <a:r>
              <a:rPr lang="de-CH"/>
              <a:t>Vierte Ebene</a:t>
            </a:r>
          </a:p>
        </p:txBody>
      </p:sp>
      <p:sp>
        <p:nvSpPr>
          <p:cNvPr id="5" name="Titel 3"/>
          <p:cNvSpPr>
            <a:spLocks noGrp="1"/>
          </p:cNvSpPr>
          <p:nvPr>
            <p:ph type="title" hasCustomPrompt="1"/>
            <p:custDataLst>
              <p:tags r:id="rId2"/>
            </p:custDataLst>
          </p:nvPr>
        </p:nvSpPr>
        <p:spPr>
          <a:xfrm>
            <a:off x="305526" y="330501"/>
            <a:ext cx="8532000" cy="553998"/>
          </a:xfrm>
          <a:prstGeom prst="rect">
            <a:avLst/>
          </a:prstGeom>
        </p:spPr>
        <p:txBody>
          <a:bodyPr/>
          <a:lstStyle>
            <a:lvl1pPr>
              <a:defRPr sz="2100" b="1" i="0" cap="all" baseline="0">
                <a:latin typeface="Frutiger 45 Light" panose="020B0403030504020204" pitchFamily="34" charset="0"/>
              </a:defRPr>
            </a:lvl1pPr>
          </a:lstStyle>
          <a:p>
            <a:r>
              <a:rPr lang="de-CH"/>
              <a:t>Inhaltsfolie Auflistung</a:t>
            </a:r>
          </a:p>
        </p:txBody>
      </p:sp>
    </p:spTree>
    <p:extLst>
      <p:ext uri="{BB962C8B-B14F-4D97-AF65-F5344CB8AC3E}">
        <p14:creationId xmlns:p14="http://schemas.microsoft.com/office/powerpoint/2010/main" val="2641378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Kapitelüberschrift/Zitat mit Bild (gross)">
    <p:spTree>
      <p:nvGrpSpPr>
        <p:cNvPr id="1" name=""/>
        <p:cNvGrpSpPr/>
        <p:nvPr/>
      </p:nvGrpSpPr>
      <p:grpSpPr>
        <a:xfrm>
          <a:off x="0" y="0"/>
          <a:ext cx="0" cy="0"/>
          <a:chOff x="0" y="0"/>
          <a:chExt cx="0" cy="0"/>
        </a:xfrm>
      </p:grpSpPr>
      <p:sp>
        <p:nvSpPr>
          <p:cNvPr id="7" name="Textplatzhalter 5"/>
          <p:cNvSpPr>
            <a:spLocks noGrp="1"/>
          </p:cNvSpPr>
          <p:nvPr>
            <p:ph type="body" sz="quarter" idx="11" hasCustomPrompt="1"/>
          </p:nvPr>
        </p:nvSpPr>
        <p:spPr>
          <a:xfrm>
            <a:off x="5292080" y="4294612"/>
            <a:ext cx="3600400" cy="430887"/>
          </a:xfrm>
        </p:spPr>
        <p:txBody>
          <a:bodyPr>
            <a:noAutofit/>
          </a:bodyPr>
          <a:lstStyle>
            <a:lvl1pPr marL="0" indent="0">
              <a:buNone/>
              <a:defRPr/>
            </a:lvl1pPr>
          </a:lstStyle>
          <a:p>
            <a:r>
              <a:rPr lang="de-CH" sz="2200" b="1" dirty="0"/>
              <a:t>Überschrift 1 / Zitat</a:t>
            </a:r>
          </a:p>
        </p:txBody>
      </p:sp>
      <p:sp>
        <p:nvSpPr>
          <p:cNvPr id="3" name="Textplatzhalter 2"/>
          <p:cNvSpPr>
            <a:spLocks noGrp="1"/>
          </p:cNvSpPr>
          <p:nvPr>
            <p:ph type="body" sz="quarter" idx="12" hasCustomPrompt="1"/>
          </p:nvPr>
        </p:nvSpPr>
        <p:spPr>
          <a:xfrm>
            <a:off x="5292080" y="4606893"/>
            <a:ext cx="3600400" cy="369332"/>
          </a:xfrm>
        </p:spPr>
        <p:txBody>
          <a:bodyPr>
            <a:noAutofit/>
          </a:bodyPr>
          <a:lstStyle>
            <a:lvl1pPr marL="0" indent="0">
              <a:buNone/>
              <a:defRPr sz="1800" baseline="0">
                <a:solidFill>
                  <a:srgbClr val="009EE3"/>
                </a:solidFill>
              </a:defRPr>
            </a:lvl1pPr>
          </a:lstStyle>
          <a:p>
            <a:pPr lvl="0"/>
            <a:r>
              <a:rPr lang="de-CH" dirty="0"/>
              <a:t>Überschrift 2 / Autor</a:t>
            </a:r>
          </a:p>
        </p:txBody>
      </p:sp>
      <p:sp>
        <p:nvSpPr>
          <p:cNvPr id="14" name="Bildplatzhalter 13"/>
          <p:cNvSpPr>
            <a:spLocks noGrp="1"/>
          </p:cNvSpPr>
          <p:nvPr>
            <p:ph type="pic" sz="quarter" idx="13" hasCustomPrompt="1"/>
          </p:nvPr>
        </p:nvSpPr>
        <p:spPr>
          <a:xfrm>
            <a:off x="-22860" y="-22860"/>
            <a:ext cx="9197340" cy="4493961"/>
          </a:xfrm>
          <a:custGeom>
            <a:avLst/>
            <a:gdLst>
              <a:gd name="connsiteX0" fmla="*/ 0 w 9144000"/>
              <a:gd name="connsiteY0" fmla="*/ 0 h 4227513"/>
              <a:gd name="connsiteX1" fmla="*/ 9144000 w 9144000"/>
              <a:gd name="connsiteY1" fmla="*/ 0 h 4227513"/>
              <a:gd name="connsiteX2" fmla="*/ 9144000 w 9144000"/>
              <a:gd name="connsiteY2" fmla="*/ 4227513 h 4227513"/>
              <a:gd name="connsiteX3" fmla="*/ 0 w 9144000"/>
              <a:gd name="connsiteY3" fmla="*/ 4227513 h 4227513"/>
              <a:gd name="connsiteX4" fmla="*/ 0 w 9144000"/>
              <a:gd name="connsiteY4" fmla="*/ 0 h 4227513"/>
              <a:gd name="connsiteX0" fmla="*/ 0 w 9144000"/>
              <a:gd name="connsiteY0" fmla="*/ 0 h 4227513"/>
              <a:gd name="connsiteX1" fmla="*/ 9144000 w 9144000"/>
              <a:gd name="connsiteY1" fmla="*/ 0 h 4227513"/>
              <a:gd name="connsiteX2" fmla="*/ 9144000 w 9144000"/>
              <a:gd name="connsiteY2" fmla="*/ 4227513 h 4227513"/>
              <a:gd name="connsiteX3" fmla="*/ 0 w 9144000"/>
              <a:gd name="connsiteY3" fmla="*/ 4227513 h 4227513"/>
              <a:gd name="connsiteX4" fmla="*/ 0 w 9144000"/>
              <a:gd name="connsiteY4" fmla="*/ 0 h 4227513"/>
              <a:gd name="connsiteX0" fmla="*/ 0 w 9144000"/>
              <a:gd name="connsiteY0" fmla="*/ 0 h 4227513"/>
              <a:gd name="connsiteX1" fmla="*/ 9144000 w 9144000"/>
              <a:gd name="connsiteY1" fmla="*/ 0 h 4227513"/>
              <a:gd name="connsiteX2" fmla="*/ 9137693 w 9144000"/>
              <a:gd name="connsiteY2" fmla="*/ 3546443 h 4227513"/>
              <a:gd name="connsiteX3" fmla="*/ 0 w 9144000"/>
              <a:gd name="connsiteY3" fmla="*/ 4227513 h 4227513"/>
              <a:gd name="connsiteX4" fmla="*/ 0 w 9144000"/>
              <a:gd name="connsiteY4" fmla="*/ 0 h 4227513"/>
              <a:gd name="connsiteX0" fmla="*/ 0 w 9144000"/>
              <a:gd name="connsiteY0" fmla="*/ 0 h 4227513"/>
              <a:gd name="connsiteX1" fmla="*/ 9144000 w 9144000"/>
              <a:gd name="connsiteY1" fmla="*/ 0 h 4227513"/>
              <a:gd name="connsiteX2" fmla="*/ 9137693 w 9144000"/>
              <a:gd name="connsiteY2" fmla="*/ 3546443 h 4227513"/>
              <a:gd name="connsiteX3" fmla="*/ 1917087 w 9144000"/>
              <a:gd name="connsiteY3" fmla="*/ 4073810 h 4227513"/>
              <a:gd name="connsiteX4" fmla="*/ 0 w 9144000"/>
              <a:gd name="connsiteY4" fmla="*/ 4227513 h 4227513"/>
              <a:gd name="connsiteX5" fmla="*/ 0 w 9144000"/>
              <a:gd name="connsiteY5" fmla="*/ 0 h 4227513"/>
              <a:gd name="connsiteX0" fmla="*/ 0 w 9144000"/>
              <a:gd name="connsiteY0" fmla="*/ 0 h 4073810"/>
              <a:gd name="connsiteX1" fmla="*/ 9144000 w 9144000"/>
              <a:gd name="connsiteY1" fmla="*/ 0 h 4073810"/>
              <a:gd name="connsiteX2" fmla="*/ 9137693 w 9144000"/>
              <a:gd name="connsiteY2" fmla="*/ 3546443 h 4073810"/>
              <a:gd name="connsiteX3" fmla="*/ 1917087 w 9144000"/>
              <a:gd name="connsiteY3" fmla="*/ 4073810 h 4073810"/>
              <a:gd name="connsiteX4" fmla="*/ 0 w 9144000"/>
              <a:gd name="connsiteY4" fmla="*/ 3628423 h 4073810"/>
              <a:gd name="connsiteX5" fmla="*/ 0 w 9144000"/>
              <a:gd name="connsiteY5" fmla="*/ 0 h 4073810"/>
              <a:gd name="connsiteX0" fmla="*/ 0 w 9144000"/>
              <a:gd name="connsiteY0" fmla="*/ 0 h 4471101"/>
              <a:gd name="connsiteX1" fmla="*/ 9144000 w 9144000"/>
              <a:gd name="connsiteY1" fmla="*/ 0 h 4471101"/>
              <a:gd name="connsiteX2" fmla="*/ 9137693 w 9144000"/>
              <a:gd name="connsiteY2" fmla="*/ 3546443 h 4471101"/>
              <a:gd name="connsiteX3" fmla="*/ 920706 w 9144000"/>
              <a:gd name="connsiteY3" fmla="*/ 4471101 h 4471101"/>
              <a:gd name="connsiteX4" fmla="*/ 0 w 9144000"/>
              <a:gd name="connsiteY4" fmla="*/ 3628423 h 4471101"/>
              <a:gd name="connsiteX5" fmla="*/ 0 w 9144000"/>
              <a:gd name="connsiteY5" fmla="*/ 0 h 4471101"/>
              <a:gd name="connsiteX0" fmla="*/ 0 w 9150584"/>
              <a:gd name="connsiteY0" fmla="*/ 0 h 4471101"/>
              <a:gd name="connsiteX1" fmla="*/ 9144000 w 9150584"/>
              <a:gd name="connsiteY1" fmla="*/ 0 h 4471101"/>
              <a:gd name="connsiteX2" fmla="*/ 9150305 w 9150584"/>
              <a:gd name="connsiteY2" fmla="*/ 3697792 h 4471101"/>
              <a:gd name="connsiteX3" fmla="*/ 920706 w 9150584"/>
              <a:gd name="connsiteY3" fmla="*/ 4471101 h 4471101"/>
              <a:gd name="connsiteX4" fmla="*/ 0 w 9150584"/>
              <a:gd name="connsiteY4" fmla="*/ 3628423 h 4471101"/>
              <a:gd name="connsiteX5" fmla="*/ 0 w 9150584"/>
              <a:gd name="connsiteY5" fmla="*/ 0 h 4471101"/>
              <a:gd name="connsiteX0" fmla="*/ 0 w 9173444"/>
              <a:gd name="connsiteY0" fmla="*/ 0 h 4493961"/>
              <a:gd name="connsiteX1" fmla="*/ 9166860 w 9173444"/>
              <a:gd name="connsiteY1" fmla="*/ 22860 h 4493961"/>
              <a:gd name="connsiteX2" fmla="*/ 9173165 w 9173444"/>
              <a:gd name="connsiteY2" fmla="*/ 3720652 h 4493961"/>
              <a:gd name="connsiteX3" fmla="*/ 943566 w 9173444"/>
              <a:gd name="connsiteY3" fmla="*/ 4493961 h 4493961"/>
              <a:gd name="connsiteX4" fmla="*/ 22860 w 9173444"/>
              <a:gd name="connsiteY4" fmla="*/ 3651283 h 4493961"/>
              <a:gd name="connsiteX5" fmla="*/ 0 w 9173444"/>
              <a:gd name="connsiteY5" fmla="*/ 0 h 4493961"/>
              <a:gd name="connsiteX0" fmla="*/ 0 w 9173444"/>
              <a:gd name="connsiteY0" fmla="*/ 0 h 4493961"/>
              <a:gd name="connsiteX1" fmla="*/ 9166860 w 9173444"/>
              <a:gd name="connsiteY1" fmla="*/ 22860 h 4493961"/>
              <a:gd name="connsiteX2" fmla="*/ 9173165 w 9173444"/>
              <a:gd name="connsiteY2" fmla="*/ 3720652 h 4493961"/>
              <a:gd name="connsiteX3" fmla="*/ 943566 w 9173444"/>
              <a:gd name="connsiteY3" fmla="*/ 4493961 h 4493961"/>
              <a:gd name="connsiteX4" fmla="*/ 0 w 9173444"/>
              <a:gd name="connsiteY4" fmla="*/ 3651283 h 4493961"/>
              <a:gd name="connsiteX5" fmla="*/ 0 w 9173444"/>
              <a:gd name="connsiteY5" fmla="*/ 0 h 4493961"/>
              <a:gd name="connsiteX0" fmla="*/ 0 w 9174480"/>
              <a:gd name="connsiteY0" fmla="*/ 0 h 4493961"/>
              <a:gd name="connsiteX1" fmla="*/ 9174480 w 9174480"/>
              <a:gd name="connsiteY1" fmla="*/ 0 h 4493961"/>
              <a:gd name="connsiteX2" fmla="*/ 9173165 w 9174480"/>
              <a:gd name="connsiteY2" fmla="*/ 3720652 h 4493961"/>
              <a:gd name="connsiteX3" fmla="*/ 943566 w 9174480"/>
              <a:gd name="connsiteY3" fmla="*/ 4493961 h 4493961"/>
              <a:gd name="connsiteX4" fmla="*/ 0 w 9174480"/>
              <a:gd name="connsiteY4" fmla="*/ 3651283 h 4493961"/>
              <a:gd name="connsiteX5" fmla="*/ 0 w 9174480"/>
              <a:gd name="connsiteY5" fmla="*/ 0 h 4493961"/>
              <a:gd name="connsiteX0" fmla="*/ 0 w 9188574"/>
              <a:gd name="connsiteY0" fmla="*/ 0 h 4493961"/>
              <a:gd name="connsiteX1" fmla="*/ 9174480 w 9188574"/>
              <a:gd name="connsiteY1" fmla="*/ 0 h 4493961"/>
              <a:gd name="connsiteX2" fmla="*/ 9188405 w 9188574"/>
              <a:gd name="connsiteY2" fmla="*/ 3713032 h 4493961"/>
              <a:gd name="connsiteX3" fmla="*/ 943566 w 9188574"/>
              <a:gd name="connsiteY3" fmla="*/ 4493961 h 4493961"/>
              <a:gd name="connsiteX4" fmla="*/ 0 w 9188574"/>
              <a:gd name="connsiteY4" fmla="*/ 3651283 h 4493961"/>
              <a:gd name="connsiteX5" fmla="*/ 0 w 9188574"/>
              <a:gd name="connsiteY5" fmla="*/ 0 h 4493961"/>
              <a:gd name="connsiteX0" fmla="*/ 0 w 9197340"/>
              <a:gd name="connsiteY0" fmla="*/ 0 h 4493961"/>
              <a:gd name="connsiteX1" fmla="*/ 9197340 w 9197340"/>
              <a:gd name="connsiteY1" fmla="*/ 0 h 4493961"/>
              <a:gd name="connsiteX2" fmla="*/ 9188405 w 9197340"/>
              <a:gd name="connsiteY2" fmla="*/ 3713032 h 4493961"/>
              <a:gd name="connsiteX3" fmla="*/ 943566 w 9197340"/>
              <a:gd name="connsiteY3" fmla="*/ 4493961 h 4493961"/>
              <a:gd name="connsiteX4" fmla="*/ 0 w 9197340"/>
              <a:gd name="connsiteY4" fmla="*/ 3651283 h 4493961"/>
              <a:gd name="connsiteX5" fmla="*/ 0 w 9197340"/>
              <a:gd name="connsiteY5" fmla="*/ 0 h 4493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7340" h="4493961">
                <a:moveTo>
                  <a:pt x="0" y="0"/>
                </a:moveTo>
                <a:lnTo>
                  <a:pt x="9197340" y="0"/>
                </a:lnTo>
                <a:cubicBezTo>
                  <a:pt x="9195238" y="1182148"/>
                  <a:pt x="9190507" y="2530884"/>
                  <a:pt x="9188405" y="3713032"/>
                </a:cubicBezTo>
                <a:lnTo>
                  <a:pt x="943566" y="4493961"/>
                </a:lnTo>
                <a:lnTo>
                  <a:pt x="0" y="3651283"/>
                </a:lnTo>
                <a:lnTo>
                  <a:pt x="0" y="0"/>
                </a:lnTo>
                <a:close/>
              </a:path>
            </a:pathLst>
          </a:custGeom>
        </p:spPr>
        <p:txBody>
          <a:bodyPr>
            <a:normAutofit/>
          </a:bodyPr>
          <a:lstStyle>
            <a:lvl1pPr>
              <a:defRPr sz="1800"/>
            </a:lvl1pPr>
          </a:lstStyle>
          <a:p>
            <a:r>
              <a:rPr lang="de-DE" dirty="0"/>
              <a:t>Bild durch Klicken auf Symbol hinzufügen </a:t>
            </a:r>
            <a:endParaRPr lang="de-CH" dirty="0"/>
          </a:p>
        </p:txBody>
      </p:sp>
      <p:pic>
        <p:nvPicPr>
          <p:cNvPr id="5" name="Grafik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Tree>
    <p:extLst>
      <p:ext uri="{BB962C8B-B14F-4D97-AF65-F5344CB8AC3E}">
        <p14:creationId xmlns:p14="http://schemas.microsoft.com/office/powerpoint/2010/main" val="2495663071"/>
      </p:ext>
    </p:extLst>
  </p:cSld>
  <p:clrMapOvr>
    <a:masterClrMapping/>
  </p:clrMapOvr>
  <p:extLst>
    <p:ext uri="{DCECCB84-F9BA-43D5-87BE-67443E8EF086}">
      <p15:sldGuideLst xmlns:p15="http://schemas.microsoft.com/office/powerpoint/2012/main">
        <p15:guide id="1" pos="295">
          <p15:clr>
            <a:srgbClr val="FBAE40"/>
          </p15:clr>
        </p15:guide>
        <p15:guide id="2" orient="horz" pos="100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Inhaltsfolie 2-spaltig">
    <p:spTree>
      <p:nvGrpSpPr>
        <p:cNvPr id="1" name=""/>
        <p:cNvGrpSpPr/>
        <p:nvPr/>
      </p:nvGrpSpPr>
      <p:grpSpPr>
        <a:xfrm>
          <a:off x="0" y="0"/>
          <a:ext cx="0" cy="0"/>
          <a:chOff x="0" y="0"/>
          <a:chExt cx="0" cy="0"/>
        </a:xfrm>
      </p:grpSpPr>
      <p:sp>
        <p:nvSpPr>
          <p:cNvPr id="3" name="Foliennummernplatzhalter 2"/>
          <p:cNvSpPr>
            <a:spLocks noGrp="1"/>
          </p:cNvSpPr>
          <p:nvPr>
            <p:ph type="sldNum" sz="quarter" idx="10"/>
          </p:nvPr>
        </p:nvSpPr>
        <p:spPr/>
        <p:txBody>
          <a:bodyPr/>
          <a:lstStyle>
            <a:lvl1pPr>
              <a:defRPr/>
            </a:lvl1pPr>
          </a:lstStyle>
          <a:p>
            <a:pPr fontAlgn="base">
              <a:spcBef>
                <a:spcPct val="0"/>
              </a:spcBef>
              <a:spcAft>
                <a:spcPct val="0"/>
              </a:spcAft>
              <a:defRPr/>
            </a:pPr>
            <a:fld id="{BFA49437-5432-4785-AAD5-DEE5B545FC49}" type="slidenum">
              <a:rPr lang="de-CH" smtClean="0"/>
              <a:pPr fontAlgn="base">
                <a:spcBef>
                  <a:spcPct val="0"/>
                </a:spcBef>
                <a:spcAft>
                  <a:spcPct val="0"/>
                </a:spcAft>
                <a:defRPr/>
              </a:pPr>
              <a:t>‹Nr.›</a:t>
            </a:fld>
            <a:endParaRPr lang="de-CH"/>
          </a:p>
        </p:txBody>
      </p:sp>
      <p:sp>
        <p:nvSpPr>
          <p:cNvPr id="5" name="Titel 3"/>
          <p:cNvSpPr>
            <a:spLocks noGrp="1"/>
          </p:cNvSpPr>
          <p:nvPr>
            <p:ph type="title" hasCustomPrompt="1"/>
            <p:custDataLst>
              <p:tags r:id="rId1"/>
            </p:custDataLst>
          </p:nvPr>
        </p:nvSpPr>
        <p:spPr>
          <a:xfrm>
            <a:off x="305526" y="330501"/>
            <a:ext cx="8532000" cy="553998"/>
          </a:xfrm>
          <a:prstGeom prst="rect">
            <a:avLst/>
          </a:prstGeom>
        </p:spPr>
        <p:txBody>
          <a:bodyPr/>
          <a:lstStyle>
            <a:lvl1pPr>
              <a:defRPr sz="2100" b="1" i="0" cap="all" baseline="0">
                <a:latin typeface="Frutiger 45 Light" panose="020B0403030504020204" pitchFamily="34" charset="0"/>
              </a:defRPr>
            </a:lvl1pPr>
          </a:lstStyle>
          <a:p>
            <a:r>
              <a:rPr lang="de-CH"/>
              <a:t>Inhaltsfolie 2-spaltig</a:t>
            </a:r>
          </a:p>
        </p:txBody>
      </p:sp>
      <p:sp>
        <p:nvSpPr>
          <p:cNvPr id="6" name="Inhaltsplatzhalter 9"/>
          <p:cNvSpPr>
            <a:spLocks noGrp="1"/>
          </p:cNvSpPr>
          <p:nvPr>
            <p:ph sz="quarter" idx="14" hasCustomPrompt="1"/>
            <p:custDataLst>
              <p:tags r:id="rId2"/>
            </p:custDataLst>
          </p:nvPr>
        </p:nvSpPr>
        <p:spPr bwMode="auto">
          <a:xfrm>
            <a:off x="305100" y="1220400"/>
            <a:ext cx="4158000" cy="3699000"/>
          </a:xfrm>
          <a:prstGeom prst="rect">
            <a:avLst/>
          </a:prstGeom>
        </p:spPr>
        <p:txBody>
          <a:bodyPr lIns="0" tIns="0" rIns="0" bIns="0"/>
          <a:lstStyle>
            <a:lvl1pPr marL="135731" indent="0" defTabSz="202500">
              <a:lnSpc>
                <a:spcPct val="100000"/>
              </a:lnSpc>
              <a:spcAft>
                <a:spcPts val="750"/>
              </a:spcAft>
              <a:buNone/>
              <a:defRPr sz="1800" b="0" baseline="0">
                <a:latin typeface="Frutiger 45 Light" panose="020B0403030504020204" pitchFamily="34" charset="0"/>
              </a:defRPr>
            </a:lvl1pPr>
            <a:lvl2pPr marL="333375" indent="-203597" defTabSz="202500">
              <a:lnSpc>
                <a:spcPct val="100000"/>
              </a:lnSpc>
              <a:spcAft>
                <a:spcPts val="750"/>
              </a:spcAft>
              <a:buFont typeface="Frutiger 45 Light" pitchFamily="34" charset="0"/>
              <a:buChar char="–"/>
              <a:defRPr sz="1650" baseline="0">
                <a:latin typeface="Frutiger 45 Light" panose="020B0403030504020204" pitchFamily="34" charset="0"/>
              </a:defRPr>
            </a:lvl2pPr>
            <a:lvl3pPr marL="469106" indent="-202406" defTabSz="202500">
              <a:lnSpc>
                <a:spcPct val="100000"/>
              </a:lnSpc>
              <a:spcAft>
                <a:spcPts val="750"/>
              </a:spcAft>
              <a:buFont typeface="Frutiger 45 Light" pitchFamily="34" charset="0"/>
              <a:buChar char="–"/>
              <a:defRPr sz="1500" baseline="0">
                <a:latin typeface="Frutiger 45 Light" panose="020B0403030504020204" pitchFamily="34" charset="0"/>
              </a:defRPr>
            </a:lvl3pPr>
            <a:lvl4pPr marL="607500" indent="-202500" defTabSz="202500">
              <a:lnSpc>
                <a:spcPct val="100000"/>
              </a:lnSpc>
              <a:spcAft>
                <a:spcPts val="750"/>
              </a:spcAft>
              <a:buFont typeface="Frutiger 45 Light" pitchFamily="34" charset="0"/>
              <a:buChar char="–"/>
              <a:defRPr sz="1500" baseline="0">
                <a:latin typeface="Frutiger 45 Light" panose="020B0403030504020204" pitchFamily="34" charset="0"/>
              </a:defRPr>
            </a:lvl4pPr>
            <a:lvl5pPr marL="810000" indent="-202500" defTabSz="202500">
              <a:spcAft>
                <a:spcPts val="675"/>
              </a:spcAft>
              <a:buFont typeface="Frutiger 45 Light" pitchFamily="34" charset="0"/>
              <a:buChar char="–"/>
              <a:defRPr sz="1350" baseline="0">
                <a:latin typeface="+mn-lt"/>
              </a:defRPr>
            </a:lvl5pPr>
          </a:lstStyle>
          <a:p>
            <a:pPr lvl="0"/>
            <a:r>
              <a:rPr lang="de-CH"/>
              <a:t>Folientext erste Spalte</a:t>
            </a:r>
          </a:p>
          <a:p>
            <a:pPr lvl="1"/>
            <a:r>
              <a:rPr lang="de-CH"/>
              <a:t>Zweite Ebene</a:t>
            </a:r>
          </a:p>
          <a:p>
            <a:pPr lvl="2"/>
            <a:r>
              <a:rPr lang="de-CH"/>
              <a:t>Dritte Ebene</a:t>
            </a:r>
          </a:p>
          <a:p>
            <a:pPr lvl="3"/>
            <a:r>
              <a:rPr lang="de-CH"/>
              <a:t>Vierte Ebene</a:t>
            </a:r>
          </a:p>
        </p:txBody>
      </p:sp>
      <p:sp>
        <p:nvSpPr>
          <p:cNvPr id="7" name="Inhaltsplatzhalter 9"/>
          <p:cNvSpPr>
            <a:spLocks noGrp="1"/>
          </p:cNvSpPr>
          <p:nvPr>
            <p:ph sz="quarter" idx="20" hasCustomPrompt="1"/>
            <p:custDataLst>
              <p:tags r:id="rId3"/>
            </p:custDataLst>
          </p:nvPr>
        </p:nvSpPr>
        <p:spPr bwMode="auto">
          <a:xfrm>
            <a:off x="4679100" y="1220400"/>
            <a:ext cx="4158000" cy="3699000"/>
          </a:xfrm>
          <a:prstGeom prst="rect">
            <a:avLst/>
          </a:prstGeom>
        </p:spPr>
        <p:txBody>
          <a:bodyPr lIns="0" tIns="0" rIns="0" bIns="0"/>
          <a:lstStyle>
            <a:lvl1pPr marL="0" indent="0" defTabSz="202500">
              <a:lnSpc>
                <a:spcPct val="100000"/>
              </a:lnSpc>
              <a:spcAft>
                <a:spcPts val="750"/>
              </a:spcAft>
              <a:buNone/>
              <a:defRPr sz="1800" b="0" baseline="0">
                <a:latin typeface="Frutiger 45 Light" panose="020B0403030504020204" pitchFamily="34" charset="0"/>
              </a:defRPr>
            </a:lvl1pPr>
            <a:lvl2pPr marL="202500" indent="-202500" defTabSz="202500">
              <a:lnSpc>
                <a:spcPct val="100000"/>
              </a:lnSpc>
              <a:spcAft>
                <a:spcPts val="750"/>
              </a:spcAft>
              <a:buFont typeface="Frutiger 45 Light" pitchFamily="34" charset="0"/>
              <a:buChar char="–"/>
              <a:defRPr sz="1650" baseline="0">
                <a:latin typeface="Frutiger 45 Light" panose="020B0403030504020204" pitchFamily="34" charset="0"/>
              </a:defRPr>
            </a:lvl2pPr>
            <a:lvl3pPr marL="405000" indent="-202500" defTabSz="202500">
              <a:lnSpc>
                <a:spcPct val="100000"/>
              </a:lnSpc>
              <a:spcAft>
                <a:spcPts val="750"/>
              </a:spcAft>
              <a:buFont typeface="Frutiger 45 Light" pitchFamily="34" charset="0"/>
              <a:buChar char="–"/>
              <a:defRPr sz="1500" baseline="0">
                <a:latin typeface="Frutiger 45 Light" panose="020B0403030504020204" pitchFamily="34" charset="0"/>
              </a:defRPr>
            </a:lvl3pPr>
            <a:lvl4pPr marL="607500" indent="-202500" defTabSz="202500">
              <a:lnSpc>
                <a:spcPct val="100000"/>
              </a:lnSpc>
              <a:spcAft>
                <a:spcPts val="750"/>
              </a:spcAft>
              <a:buFont typeface="Frutiger 45 Light" pitchFamily="34" charset="0"/>
              <a:buChar char="–"/>
              <a:defRPr sz="1500" baseline="0">
                <a:latin typeface="Frutiger 45 Light" panose="020B0403030504020204" pitchFamily="34" charset="0"/>
              </a:defRPr>
            </a:lvl4pPr>
            <a:lvl5pPr marL="810000" indent="-202500" defTabSz="202500">
              <a:spcAft>
                <a:spcPts val="675"/>
              </a:spcAft>
              <a:buFont typeface="Frutiger 45 Light" pitchFamily="34" charset="0"/>
              <a:buChar char="–"/>
              <a:defRPr sz="1350" baseline="0">
                <a:latin typeface="+mn-lt"/>
              </a:defRPr>
            </a:lvl5pPr>
          </a:lstStyle>
          <a:p>
            <a:pPr lvl="0"/>
            <a:r>
              <a:rPr lang="de-CH"/>
              <a:t>Folientext zweite Spalte</a:t>
            </a:r>
          </a:p>
          <a:p>
            <a:pPr lvl="1"/>
            <a:r>
              <a:rPr lang="de-CH"/>
              <a:t>Zweite Ebene</a:t>
            </a:r>
          </a:p>
          <a:p>
            <a:pPr lvl="2"/>
            <a:r>
              <a:rPr lang="de-CH"/>
              <a:t>Dritte Ebene</a:t>
            </a:r>
          </a:p>
          <a:p>
            <a:pPr lvl="3"/>
            <a:r>
              <a:rPr lang="de-CH"/>
              <a:t>Vierte Ebene</a:t>
            </a:r>
          </a:p>
        </p:txBody>
      </p:sp>
    </p:spTree>
    <p:extLst>
      <p:ext uri="{BB962C8B-B14F-4D97-AF65-F5344CB8AC3E}">
        <p14:creationId xmlns:p14="http://schemas.microsoft.com/office/powerpoint/2010/main" val="185084285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Inhaltsfolie mit Bild">
    <p:spTree>
      <p:nvGrpSpPr>
        <p:cNvPr id="1" name=""/>
        <p:cNvGrpSpPr/>
        <p:nvPr/>
      </p:nvGrpSpPr>
      <p:grpSpPr>
        <a:xfrm>
          <a:off x="0" y="0"/>
          <a:ext cx="0" cy="0"/>
          <a:chOff x="0" y="0"/>
          <a:chExt cx="0" cy="0"/>
        </a:xfrm>
      </p:grpSpPr>
      <p:sp>
        <p:nvSpPr>
          <p:cNvPr id="6" name="Bildplatzhalter 5"/>
          <p:cNvSpPr>
            <a:spLocks noGrp="1"/>
          </p:cNvSpPr>
          <p:nvPr>
            <p:ph type="pic" sz="quarter" idx="14"/>
          </p:nvPr>
        </p:nvSpPr>
        <p:spPr>
          <a:xfrm>
            <a:off x="5666185" y="0"/>
            <a:ext cx="3477815" cy="5143500"/>
          </a:xfrm>
          <a:prstGeom prst="rect">
            <a:avLst/>
          </a:prstGeom>
        </p:spPr>
        <p:txBody>
          <a:bodyPr/>
          <a:lstStyle/>
          <a:p>
            <a:endParaRPr lang="de-CH"/>
          </a:p>
        </p:txBody>
      </p:sp>
      <p:sp>
        <p:nvSpPr>
          <p:cNvPr id="4" name="Inhaltsplatzhalter 6"/>
          <p:cNvSpPr>
            <a:spLocks noGrp="1"/>
          </p:cNvSpPr>
          <p:nvPr>
            <p:ph sz="quarter" idx="13" hasCustomPrompt="1"/>
            <p:custDataLst>
              <p:tags r:id="rId1"/>
            </p:custDataLst>
          </p:nvPr>
        </p:nvSpPr>
        <p:spPr>
          <a:xfrm>
            <a:off x="305100" y="1220400"/>
            <a:ext cx="4941020" cy="3699000"/>
          </a:xfrm>
          <a:prstGeom prst="rect">
            <a:avLst/>
          </a:prstGeom>
        </p:spPr>
        <p:txBody>
          <a:bodyPr lIns="0" tIns="0" rIns="0" bIns="0"/>
          <a:lstStyle>
            <a:lvl1pPr marL="333375" indent="-202406" defTabSz="202500">
              <a:lnSpc>
                <a:spcPct val="100000"/>
              </a:lnSpc>
              <a:spcAft>
                <a:spcPts val="750"/>
              </a:spcAft>
              <a:buFont typeface="Frutiger 45 Light" pitchFamily="34" charset="0"/>
              <a:buChar char="–"/>
              <a:defRPr sz="1800" b="0">
                <a:latin typeface="Frutiger 45 Light" panose="020B0403030504020204" pitchFamily="34" charset="0"/>
              </a:defRPr>
            </a:lvl1pPr>
            <a:lvl2pPr marL="469106" indent="-202406" defTabSz="202500">
              <a:lnSpc>
                <a:spcPct val="100000"/>
              </a:lnSpc>
              <a:spcAft>
                <a:spcPts val="750"/>
              </a:spcAft>
              <a:buFont typeface="Frutiger 45 Light" pitchFamily="34" charset="0"/>
              <a:buChar char="–"/>
              <a:defRPr sz="1650">
                <a:latin typeface="Frutiger 45 Light" panose="020B0403030504020204" pitchFamily="34" charset="0"/>
              </a:defRPr>
            </a:lvl2pPr>
            <a:lvl3pPr marL="607500" indent="-202500" defTabSz="202500">
              <a:lnSpc>
                <a:spcPct val="100000"/>
              </a:lnSpc>
              <a:spcAft>
                <a:spcPts val="750"/>
              </a:spcAft>
              <a:buClrTx/>
              <a:buFont typeface="Frutiger 45 Light" pitchFamily="34" charset="0"/>
              <a:buChar char="–"/>
              <a:defRPr sz="1500">
                <a:latin typeface="Frutiger 45 Light" panose="020B0403030504020204" pitchFamily="34" charset="0"/>
              </a:defRPr>
            </a:lvl3pPr>
            <a:lvl4pPr marL="810000" indent="-202500" defTabSz="202500">
              <a:lnSpc>
                <a:spcPct val="100000"/>
              </a:lnSpc>
              <a:spcAft>
                <a:spcPts val="750"/>
              </a:spcAft>
              <a:buFont typeface="Frutiger 45 Light" pitchFamily="34" charset="0"/>
              <a:buChar char="–"/>
              <a:defRPr sz="1500">
                <a:latin typeface="Frutiger 45 Light" panose="020B0403030504020204" pitchFamily="34" charset="0"/>
              </a:defRPr>
            </a:lvl4pPr>
            <a:lvl5pPr>
              <a:buFont typeface="Frutiger 45 Light" pitchFamily="34" charset="0"/>
              <a:buChar char="–"/>
              <a:defRPr sz="1500">
                <a:latin typeface="+mn-lt"/>
              </a:defRPr>
            </a:lvl5pPr>
          </a:lstStyle>
          <a:p>
            <a:pPr lvl="0"/>
            <a:r>
              <a:rPr lang="de-CH"/>
              <a:t>Aufzählung 1-spaltig</a:t>
            </a:r>
          </a:p>
          <a:p>
            <a:pPr lvl="1"/>
            <a:r>
              <a:rPr lang="de-CH"/>
              <a:t>Zweite Ebene</a:t>
            </a:r>
          </a:p>
          <a:p>
            <a:pPr lvl="2"/>
            <a:r>
              <a:rPr lang="de-CH"/>
              <a:t>Dritte Ebene</a:t>
            </a:r>
          </a:p>
          <a:p>
            <a:pPr lvl="3"/>
            <a:r>
              <a:rPr lang="de-CH"/>
              <a:t>Vierte Ebene</a:t>
            </a:r>
          </a:p>
        </p:txBody>
      </p:sp>
      <p:sp>
        <p:nvSpPr>
          <p:cNvPr id="5" name="Titel 3"/>
          <p:cNvSpPr>
            <a:spLocks noGrp="1"/>
          </p:cNvSpPr>
          <p:nvPr>
            <p:ph type="title" hasCustomPrompt="1"/>
            <p:custDataLst>
              <p:tags r:id="rId2"/>
            </p:custDataLst>
          </p:nvPr>
        </p:nvSpPr>
        <p:spPr>
          <a:xfrm>
            <a:off x="305526" y="330501"/>
            <a:ext cx="8532000" cy="553998"/>
          </a:xfrm>
          <a:prstGeom prst="rect">
            <a:avLst/>
          </a:prstGeom>
        </p:spPr>
        <p:txBody>
          <a:bodyPr/>
          <a:lstStyle>
            <a:lvl1pPr>
              <a:defRPr sz="2100" b="1" i="0" cap="all" baseline="0">
                <a:latin typeface="Frutiger 45 Light" panose="020B0403030504020204" pitchFamily="34" charset="0"/>
              </a:defRPr>
            </a:lvl1pPr>
          </a:lstStyle>
          <a:p>
            <a:r>
              <a:rPr lang="de-CH"/>
              <a:t>Inhaltsfolie mit Bild</a:t>
            </a:r>
          </a:p>
        </p:txBody>
      </p:sp>
    </p:spTree>
    <p:extLst>
      <p:ext uri="{BB962C8B-B14F-4D97-AF65-F5344CB8AC3E}">
        <p14:creationId xmlns:p14="http://schemas.microsoft.com/office/powerpoint/2010/main" val="1422670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mit Inhalt">
    <p:spTree>
      <p:nvGrpSpPr>
        <p:cNvPr id="1" name=""/>
        <p:cNvGrpSpPr/>
        <p:nvPr/>
      </p:nvGrpSpPr>
      <p:grpSpPr>
        <a:xfrm>
          <a:off x="0" y="0"/>
          <a:ext cx="0" cy="0"/>
          <a:chOff x="0" y="0"/>
          <a:chExt cx="0" cy="0"/>
        </a:xfrm>
      </p:grpSpPr>
      <p:sp>
        <p:nvSpPr>
          <p:cNvPr id="24"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25"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sp>
        <p:nvSpPr>
          <p:cNvPr id="4" name="Inhaltsplatzhalter 3"/>
          <p:cNvSpPr>
            <a:spLocks noGrp="1"/>
          </p:cNvSpPr>
          <p:nvPr>
            <p:ph sz="quarter" idx="16"/>
          </p:nvPr>
        </p:nvSpPr>
        <p:spPr>
          <a:xfrm>
            <a:off x="678697" y="1419225"/>
            <a:ext cx="7791450"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8"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Tree>
    <p:extLst>
      <p:ext uri="{BB962C8B-B14F-4D97-AF65-F5344CB8AC3E}">
        <p14:creationId xmlns:p14="http://schemas.microsoft.com/office/powerpoint/2010/main" val="1542109406"/>
      </p:ext>
    </p:extLst>
  </p:cSld>
  <p:clrMapOvr>
    <a:masterClrMapping/>
  </p:clrMapOvr>
  <p:hf hdr="0" ftr="0" dt="0"/>
  <p:extLst>
    <p:ext uri="{DCECCB84-F9BA-43D5-87BE-67443E8EF086}">
      <p15:sldGuideLst xmlns:p15="http://schemas.microsoft.com/office/powerpoint/2012/main">
        <p15:guide id="1" orient="horz">
          <p15:clr>
            <a:srgbClr val="FBAE40"/>
          </p15:clr>
        </p15:guide>
        <p15:guide id="2" pos="113">
          <p15:clr>
            <a:srgbClr val="FBAE40"/>
          </p15:clr>
        </p15:guide>
        <p15:guide id="3" pos="42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Untertitel mit Inhal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76730" y="236450"/>
            <a:ext cx="779341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0" name="Textplatzhalter 9"/>
          <p:cNvSpPr>
            <a:spLocks noGrp="1"/>
          </p:cNvSpPr>
          <p:nvPr userDrawn="1">
            <p:ph type="body" sz="quarter" idx="10" hasCustomPrompt="1"/>
          </p:nvPr>
        </p:nvSpPr>
        <p:spPr>
          <a:xfrm>
            <a:off x="678698" y="615164"/>
            <a:ext cx="7791450"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24" name="Foliennummernplatzhalter 5"/>
          <p:cNvSpPr txBox="1">
            <a:spLocks/>
          </p:cNvSpPr>
          <p:nvPr userDrawn="1"/>
        </p:nvSpPr>
        <p:spPr>
          <a:xfrm>
            <a:off x="8515054" y="4803998"/>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1AB9BD9-5D89-4750-A40F-C0FE88AA40E1}" type="slidenum">
              <a:rPr lang="de-CH" smtClean="0">
                <a:solidFill>
                  <a:srgbClr val="565656"/>
                </a:solidFill>
                <a:latin typeface="Titillium" pitchFamily="50" charset="0"/>
              </a:rPr>
              <a:pPr/>
              <a:t>‹Nr.›</a:t>
            </a:fld>
            <a:endParaRPr lang="de-CH" dirty="0">
              <a:solidFill>
                <a:srgbClr val="565656"/>
              </a:solidFill>
              <a:latin typeface="Titillium" pitchFamily="50" charset="0"/>
            </a:endParaRPr>
          </a:p>
        </p:txBody>
      </p:sp>
      <p:cxnSp>
        <p:nvCxnSpPr>
          <p:cNvPr id="25" name="Gerade Verbindung 17"/>
          <p:cNvCxnSpPr/>
          <p:nvPr userDrawn="1"/>
        </p:nvCxnSpPr>
        <p:spPr>
          <a:xfrm>
            <a:off x="8705850" y="4823048"/>
            <a:ext cx="179880" cy="0"/>
          </a:xfrm>
          <a:prstGeom prst="line">
            <a:avLst/>
          </a:prstGeom>
          <a:ln w="9525">
            <a:solidFill>
              <a:srgbClr val="565656"/>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8" name="Inhaltsplatzhalter 3"/>
          <p:cNvSpPr>
            <a:spLocks noGrp="1"/>
          </p:cNvSpPr>
          <p:nvPr>
            <p:ph sz="quarter" idx="16"/>
          </p:nvPr>
        </p:nvSpPr>
        <p:spPr>
          <a:xfrm>
            <a:off x="678697" y="1419225"/>
            <a:ext cx="7791450"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3276327691"/>
      </p:ext>
    </p:extLst>
  </p:cSld>
  <p:clrMapOvr>
    <a:masterClrMapping/>
  </p:clrMapOvr>
  <p:hf hdr="0" ftr="0" dt="0"/>
  <p:extLst>
    <p:ext uri="{DCECCB84-F9BA-43D5-87BE-67443E8EF086}">
      <p15:sldGuideLst xmlns:p15="http://schemas.microsoft.com/office/powerpoint/2012/main">
        <p15:guide id="1" orient="horz" userDrawn="1">
          <p15:clr>
            <a:srgbClr val="FBAE40"/>
          </p15:clr>
        </p15:guide>
        <p15:guide id="2" pos="113" userDrawn="1">
          <p15:clr>
            <a:srgbClr val="FBAE40"/>
          </p15:clr>
        </p15:guide>
        <p15:guide id="3" pos="42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mit Inhalt + Bildsquare">
    <p:spTree>
      <p:nvGrpSpPr>
        <p:cNvPr id="1" name=""/>
        <p:cNvGrpSpPr/>
        <p:nvPr/>
      </p:nvGrpSpPr>
      <p:grpSpPr>
        <a:xfrm>
          <a:off x="0" y="0"/>
          <a:ext cx="0" cy="0"/>
          <a:chOff x="0" y="0"/>
          <a:chExt cx="0" cy="0"/>
        </a:xfrm>
      </p:grpSpPr>
      <p:sp>
        <p:nvSpPr>
          <p:cNvPr id="12" name="Foliennummernplatzhalter 5"/>
          <p:cNvSpPr txBox="1">
            <a:spLocks/>
          </p:cNvSpPr>
          <p:nvPr userDrawn="1"/>
        </p:nvSpPr>
        <p:spPr>
          <a:xfrm>
            <a:off x="8573872" y="267494"/>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de-CH" dirty="0">
              <a:latin typeface="Titillium" pitchFamily="50" charset="0"/>
            </a:endParaRPr>
          </a:p>
        </p:txBody>
      </p:sp>
      <p:sp>
        <p:nvSpPr>
          <p:cNvPr id="4" name="Bildplatzhalter 3"/>
          <p:cNvSpPr>
            <a:spLocks noGrp="1"/>
          </p:cNvSpPr>
          <p:nvPr>
            <p:ph type="pic" sz="quarter" idx="16"/>
          </p:nvPr>
        </p:nvSpPr>
        <p:spPr>
          <a:xfrm>
            <a:off x="5045644" y="0"/>
            <a:ext cx="4111478" cy="5157273"/>
          </a:xfrm>
          <a:custGeom>
            <a:avLst/>
            <a:gdLst>
              <a:gd name="connsiteX0" fmla="*/ 0 w 3311525"/>
              <a:gd name="connsiteY0" fmla="*/ 0 h 3216275"/>
              <a:gd name="connsiteX1" fmla="*/ 3311525 w 3311525"/>
              <a:gd name="connsiteY1" fmla="*/ 0 h 3216275"/>
              <a:gd name="connsiteX2" fmla="*/ 3311525 w 3311525"/>
              <a:gd name="connsiteY2" fmla="*/ 3216275 h 3216275"/>
              <a:gd name="connsiteX3" fmla="*/ 0 w 3311525"/>
              <a:gd name="connsiteY3" fmla="*/ 3216275 h 3216275"/>
              <a:gd name="connsiteX4" fmla="*/ 0 w 3311525"/>
              <a:gd name="connsiteY4" fmla="*/ 0 h 321627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95492 w 3311525"/>
              <a:gd name="connsiteY4" fmla="*/ 0 h 344960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66961 w 3311525"/>
              <a:gd name="connsiteY4" fmla="*/ 330495 h 3449605"/>
              <a:gd name="connsiteX5" fmla="*/ 195492 w 3311525"/>
              <a:gd name="connsiteY5" fmla="*/ 0 h 3449605"/>
              <a:gd name="connsiteX0" fmla="*/ 356454 w 3472487"/>
              <a:gd name="connsiteY0" fmla="*/ 16347 h 3465952"/>
              <a:gd name="connsiteX1" fmla="*/ 3472487 w 3472487"/>
              <a:gd name="connsiteY1" fmla="*/ 249677 h 3465952"/>
              <a:gd name="connsiteX2" fmla="*/ 3472487 w 3472487"/>
              <a:gd name="connsiteY2" fmla="*/ 3465952 h 3465952"/>
              <a:gd name="connsiteX3" fmla="*/ 160962 w 3472487"/>
              <a:gd name="connsiteY3" fmla="*/ 3465952 h 3465952"/>
              <a:gd name="connsiteX4" fmla="*/ 0 w 3472487"/>
              <a:gd name="connsiteY4" fmla="*/ 0 h 3465952"/>
              <a:gd name="connsiteX5" fmla="*/ 356454 w 3472487"/>
              <a:gd name="connsiteY5" fmla="*/ 16347 h 3465952"/>
              <a:gd name="connsiteX0" fmla="*/ 463659 w 3472487"/>
              <a:gd name="connsiteY0" fmla="*/ 0 h 4458598"/>
              <a:gd name="connsiteX1" fmla="*/ 3472487 w 3472487"/>
              <a:gd name="connsiteY1" fmla="*/ 1242323 h 4458598"/>
              <a:gd name="connsiteX2" fmla="*/ 3472487 w 3472487"/>
              <a:gd name="connsiteY2" fmla="*/ 4458598 h 4458598"/>
              <a:gd name="connsiteX3" fmla="*/ 160962 w 3472487"/>
              <a:gd name="connsiteY3" fmla="*/ 4458598 h 4458598"/>
              <a:gd name="connsiteX4" fmla="*/ 0 w 3472487"/>
              <a:gd name="connsiteY4" fmla="*/ 992646 h 4458598"/>
              <a:gd name="connsiteX5" fmla="*/ 463659 w 3472487"/>
              <a:gd name="connsiteY5" fmla="*/ 0 h 4458598"/>
              <a:gd name="connsiteX0" fmla="*/ 463659 w 3806716"/>
              <a:gd name="connsiteY0" fmla="*/ 0 h 4458598"/>
              <a:gd name="connsiteX1" fmla="*/ 3806716 w 3806716"/>
              <a:gd name="connsiteY1" fmla="*/ 0 h 4458598"/>
              <a:gd name="connsiteX2" fmla="*/ 3472487 w 3806716"/>
              <a:gd name="connsiteY2" fmla="*/ 4458598 h 4458598"/>
              <a:gd name="connsiteX3" fmla="*/ 160962 w 3806716"/>
              <a:gd name="connsiteY3" fmla="*/ 4458598 h 4458598"/>
              <a:gd name="connsiteX4" fmla="*/ 0 w 3806716"/>
              <a:gd name="connsiteY4" fmla="*/ 992646 h 4458598"/>
              <a:gd name="connsiteX5" fmla="*/ 463659 w 3806716"/>
              <a:gd name="connsiteY5" fmla="*/ 0 h 4458598"/>
              <a:gd name="connsiteX0" fmla="*/ 463659 w 3813023"/>
              <a:gd name="connsiteY0" fmla="*/ 0 h 5164893"/>
              <a:gd name="connsiteX1" fmla="*/ 3806716 w 3813023"/>
              <a:gd name="connsiteY1" fmla="*/ 0 h 5164893"/>
              <a:gd name="connsiteX2" fmla="*/ 3813023 w 3813023"/>
              <a:gd name="connsiteY2" fmla="*/ 5164893 h 5164893"/>
              <a:gd name="connsiteX3" fmla="*/ 160962 w 3813023"/>
              <a:gd name="connsiteY3" fmla="*/ 4458598 h 5164893"/>
              <a:gd name="connsiteX4" fmla="*/ 0 w 3813023"/>
              <a:gd name="connsiteY4" fmla="*/ 992646 h 5164893"/>
              <a:gd name="connsiteX5" fmla="*/ 463659 w 3813023"/>
              <a:gd name="connsiteY5" fmla="*/ 0 h 5164893"/>
              <a:gd name="connsiteX0" fmla="*/ 463659 w 3813023"/>
              <a:gd name="connsiteY0" fmla="*/ 0 h 5171199"/>
              <a:gd name="connsiteX1" fmla="*/ 3806716 w 3813023"/>
              <a:gd name="connsiteY1" fmla="*/ 0 h 5171199"/>
              <a:gd name="connsiteX2" fmla="*/ 3813023 w 3813023"/>
              <a:gd name="connsiteY2" fmla="*/ 5164893 h 5171199"/>
              <a:gd name="connsiteX3" fmla="*/ 154656 w 3813023"/>
              <a:gd name="connsiteY3" fmla="*/ 5171199 h 5171199"/>
              <a:gd name="connsiteX4" fmla="*/ 0 w 3813023"/>
              <a:gd name="connsiteY4" fmla="*/ 992646 h 5171199"/>
              <a:gd name="connsiteX5" fmla="*/ 463659 w 3813023"/>
              <a:gd name="connsiteY5" fmla="*/ 0 h 5171199"/>
              <a:gd name="connsiteX0" fmla="*/ 728520 w 4077884"/>
              <a:gd name="connsiteY0" fmla="*/ 0 h 5171199"/>
              <a:gd name="connsiteX1" fmla="*/ 4071577 w 4077884"/>
              <a:gd name="connsiteY1" fmla="*/ 0 h 5171199"/>
              <a:gd name="connsiteX2" fmla="*/ 4077884 w 4077884"/>
              <a:gd name="connsiteY2" fmla="*/ 5164893 h 5171199"/>
              <a:gd name="connsiteX3" fmla="*/ 419517 w 4077884"/>
              <a:gd name="connsiteY3" fmla="*/ 5171199 h 5171199"/>
              <a:gd name="connsiteX4" fmla="*/ 0 w 4077884"/>
              <a:gd name="connsiteY4" fmla="*/ 519681 h 5171199"/>
              <a:gd name="connsiteX5" fmla="*/ 728520 w 4077884"/>
              <a:gd name="connsiteY5" fmla="*/ 0 h 5171199"/>
              <a:gd name="connsiteX0" fmla="*/ 728520 w 4077884"/>
              <a:gd name="connsiteY0" fmla="*/ 0 h 5164893"/>
              <a:gd name="connsiteX1" fmla="*/ 4071577 w 4077884"/>
              <a:gd name="connsiteY1" fmla="*/ 0 h 5164893"/>
              <a:gd name="connsiteX2" fmla="*/ 4077884 w 4077884"/>
              <a:gd name="connsiteY2" fmla="*/ 5164893 h 5164893"/>
              <a:gd name="connsiteX3" fmla="*/ 520417 w 4077884"/>
              <a:gd name="connsiteY3" fmla="*/ 5164893 h 5164893"/>
              <a:gd name="connsiteX4" fmla="*/ 0 w 4077884"/>
              <a:gd name="connsiteY4" fmla="*/ 519681 h 5164893"/>
              <a:gd name="connsiteX5" fmla="*/ 728520 w 4077884"/>
              <a:gd name="connsiteY5" fmla="*/ 0 h 5164893"/>
              <a:gd name="connsiteX0" fmla="*/ 728520 w 4090807"/>
              <a:gd name="connsiteY0" fmla="*/ 0 h 5164893"/>
              <a:gd name="connsiteX1" fmla="*/ 4090627 w 4090807"/>
              <a:gd name="connsiteY1" fmla="*/ 0 h 5164893"/>
              <a:gd name="connsiteX2" fmla="*/ 4077884 w 4090807"/>
              <a:gd name="connsiteY2" fmla="*/ 5164893 h 5164893"/>
              <a:gd name="connsiteX3" fmla="*/ 520417 w 4090807"/>
              <a:gd name="connsiteY3" fmla="*/ 5164893 h 5164893"/>
              <a:gd name="connsiteX4" fmla="*/ 0 w 4090807"/>
              <a:gd name="connsiteY4" fmla="*/ 519681 h 5164893"/>
              <a:gd name="connsiteX5" fmla="*/ 728520 w 4090807"/>
              <a:gd name="connsiteY5" fmla="*/ 0 h 5164893"/>
              <a:gd name="connsiteX0" fmla="*/ 728520 w 4091006"/>
              <a:gd name="connsiteY0" fmla="*/ 0 h 5164893"/>
              <a:gd name="connsiteX1" fmla="*/ 4090627 w 4091006"/>
              <a:gd name="connsiteY1" fmla="*/ 0 h 5164893"/>
              <a:gd name="connsiteX2" fmla="*/ 4087409 w 4091006"/>
              <a:gd name="connsiteY2" fmla="*/ 5164893 h 5164893"/>
              <a:gd name="connsiteX3" fmla="*/ 520417 w 4091006"/>
              <a:gd name="connsiteY3" fmla="*/ 5164893 h 5164893"/>
              <a:gd name="connsiteX4" fmla="*/ 0 w 4091006"/>
              <a:gd name="connsiteY4" fmla="*/ 519681 h 5164893"/>
              <a:gd name="connsiteX5" fmla="*/ 728520 w 4091006"/>
              <a:gd name="connsiteY5" fmla="*/ 0 h 5164893"/>
              <a:gd name="connsiteX0" fmla="*/ 735955 w 4098441"/>
              <a:gd name="connsiteY0" fmla="*/ 0 h 5164893"/>
              <a:gd name="connsiteX1" fmla="*/ 4098062 w 4098441"/>
              <a:gd name="connsiteY1" fmla="*/ 0 h 5164893"/>
              <a:gd name="connsiteX2" fmla="*/ 4094844 w 4098441"/>
              <a:gd name="connsiteY2" fmla="*/ 5164893 h 5164893"/>
              <a:gd name="connsiteX3" fmla="*/ 527852 w 4098441"/>
              <a:gd name="connsiteY3" fmla="*/ 5164893 h 5164893"/>
              <a:gd name="connsiteX4" fmla="*/ 0 w 4098441"/>
              <a:gd name="connsiteY4" fmla="*/ 333827 h 5164893"/>
              <a:gd name="connsiteX5" fmla="*/ 735955 w 4098441"/>
              <a:gd name="connsiteY5" fmla="*/ 0 h 5164893"/>
              <a:gd name="connsiteX0" fmla="*/ 810297 w 4172783"/>
              <a:gd name="connsiteY0" fmla="*/ 0 h 5164893"/>
              <a:gd name="connsiteX1" fmla="*/ 4172404 w 4172783"/>
              <a:gd name="connsiteY1" fmla="*/ 0 h 5164893"/>
              <a:gd name="connsiteX2" fmla="*/ 4169186 w 4172783"/>
              <a:gd name="connsiteY2" fmla="*/ 5164893 h 5164893"/>
              <a:gd name="connsiteX3" fmla="*/ 602194 w 4172783"/>
              <a:gd name="connsiteY3" fmla="*/ 5164893 h 5164893"/>
              <a:gd name="connsiteX4" fmla="*/ 0 w 4172783"/>
              <a:gd name="connsiteY4" fmla="*/ 370997 h 5164893"/>
              <a:gd name="connsiteX5" fmla="*/ 810297 w 4172783"/>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520418 w 4091007"/>
              <a:gd name="connsiteY3" fmla="*/ 5164893 h 5164893"/>
              <a:gd name="connsiteX4" fmla="*/ 0 w 4091007"/>
              <a:gd name="connsiteY4" fmla="*/ 385865 h 5164893"/>
              <a:gd name="connsiteX5" fmla="*/ 728521 w 4091007"/>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728521 w 4091007"/>
              <a:gd name="connsiteY5" fmla="*/ 0 h 5164893"/>
              <a:gd name="connsiteX0" fmla="*/ 51293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512931 w 4091007"/>
              <a:gd name="connsiteY5" fmla="*/ 0 h 5164893"/>
              <a:gd name="connsiteX0" fmla="*/ 512931 w 4216950"/>
              <a:gd name="connsiteY0" fmla="*/ 0 h 5370633"/>
              <a:gd name="connsiteX1" fmla="*/ 4090628 w 4216950"/>
              <a:gd name="connsiteY1" fmla="*/ 0 h 5370633"/>
              <a:gd name="connsiteX2" fmla="*/ 4216950 w 4216950"/>
              <a:gd name="connsiteY2" fmla="*/ 5370633 h 5370633"/>
              <a:gd name="connsiteX3" fmla="*/ 669101 w 4216950"/>
              <a:gd name="connsiteY3" fmla="*/ 5150024 h 5370633"/>
              <a:gd name="connsiteX4" fmla="*/ 0 w 4216950"/>
              <a:gd name="connsiteY4" fmla="*/ 385865 h 5370633"/>
              <a:gd name="connsiteX5" fmla="*/ 512931 w 4216950"/>
              <a:gd name="connsiteY5" fmla="*/ 0 h 5370633"/>
              <a:gd name="connsiteX0" fmla="*/ 512931 w 4091007"/>
              <a:gd name="connsiteY0" fmla="*/ 0 h 5157273"/>
              <a:gd name="connsiteX1" fmla="*/ 4090628 w 4091007"/>
              <a:gd name="connsiteY1" fmla="*/ 0 h 5157273"/>
              <a:gd name="connsiteX2" fmla="*/ 4087410 w 4091007"/>
              <a:gd name="connsiteY2" fmla="*/ 5157273 h 5157273"/>
              <a:gd name="connsiteX3" fmla="*/ 669101 w 4091007"/>
              <a:gd name="connsiteY3" fmla="*/ 5150024 h 5157273"/>
              <a:gd name="connsiteX4" fmla="*/ 0 w 4091007"/>
              <a:gd name="connsiteY4" fmla="*/ 385865 h 5157273"/>
              <a:gd name="connsiteX5" fmla="*/ 512931 w 4091007"/>
              <a:gd name="connsiteY5" fmla="*/ 0 h 5157273"/>
              <a:gd name="connsiteX0" fmla="*/ 533402 w 4111478"/>
              <a:gd name="connsiteY0" fmla="*/ 0 h 5157273"/>
              <a:gd name="connsiteX1" fmla="*/ 4111099 w 4111478"/>
              <a:gd name="connsiteY1" fmla="*/ 0 h 5157273"/>
              <a:gd name="connsiteX2" fmla="*/ 4107881 w 4111478"/>
              <a:gd name="connsiteY2" fmla="*/ 5157273 h 5157273"/>
              <a:gd name="connsiteX3" fmla="*/ 689572 w 4111478"/>
              <a:gd name="connsiteY3" fmla="*/ 5150024 h 5157273"/>
              <a:gd name="connsiteX4" fmla="*/ 0 w 4111478"/>
              <a:gd name="connsiteY4" fmla="*/ 379042 h 5157273"/>
              <a:gd name="connsiteX5" fmla="*/ 533402 w 4111478"/>
              <a:gd name="connsiteY5" fmla="*/ 0 h 51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1478" h="5157273">
                <a:moveTo>
                  <a:pt x="533402" y="0"/>
                </a:moveTo>
                <a:lnTo>
                  <a:pt x="4111099" y="0"/>
                </a:lnTo>
                <a:cubicBezTo>
                  <a:pt x="4113201" y="1721631"/>
                  <a:pt x="4105779" y="3435642"/>
                  <a:pt x="4107881" y="5157273"/>
                </a:cubicBezTo>
                <a:lnTo>
                  <a:pt x="689572" y="5150024"/>
                </a:lnTo>
                <a:lnTo>
                  <a:pt x="0" y="379042"/>
                </a:lnTo>
                <a:lnTo>
                  <a:pt x="533402" y="0"/>
                </a:lnTo>
                <a:close/>
              </a:path>
            </a:pathLst>
          </a:custGeom>
        </p:spPr>
        <p:txBody>
          <a:bodyPr>
            <a:normAutofit/>
          </a:bodyPr>
          <a:lstStyle>
            <a:lvl1pPr>
              <a:defRPr sz="1800"/>
            </a:lvl1pPr>
          </a:lstStyle>
          <a:p>
            <a:r>
              <a:rPr lang="de-DE"/>
              <a:t>Bild durch Klicken auf Symbol hinzufügen</a:t>
            </a:r>
            <a:endParaRPr lang="de-CH" dirty="0"/>
          </a:p>
        </p:txBody>
      </p: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0" name="Titel 1"/>
          <p:cNvSpPr>
            <a:spLocks noGrp="1"/>
          </p:cNvSpPr>
          <p:nvPr>
            <p:ph type="title" hasCustomPrompt="1"/>
          </p:nvPr>
        </p:nvSpPr>
        <p:spPr>
          <a:xfrm>
            <a:off x="676730" y="236450"/>
            <a:ext cx="4047677"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8" name="Inhaltsplatzhalter 3"/>
          <p:cNvSpPr>
            <a:spLocks noGrp="1"/>
          </p:cNvSpPr>
          <p:nvPr>
            <p:ph sz="quarter" idx="18"/>
          </p:nvPr>
        </p:nvSpPr>
        <p:spPr>
          <a:xfrm>
            <a:off x="678697" y="1420911"/>
            <a:ext cx="4045710"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1616225225"/>
      </p:ext>
    </p:extLst>
  </p:cSld>
  <p:clrMapOvr>
    <a:masterClrMapping/>
  </p:clrMapOvr>
  <p:hf hdr="0" ftr="0" dt="0"/>
  <p:extLst>
    <p:ext uri="{DCECCB84-F9BA-43D5-87BE-67443E8EF086}">
      <p15:sldGuideLst xmlns:p15="http://schemas.microsoft.com/office/powerpoint/2012/main">
        <p15:guide id="1" pos="113">
          <p15:clr>
            <a:srgbClr val="FBAE40"/>
          </p15:clr>
        </p15:guide>
        <p15:guide id="2" pos="317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Untertitel + Inhalt und Bildsquare">
    <p:spTree>
      <p:nvGrpSpPr>
        <p:cNvPr id="1" name=""/>
        <p:cNvGrpSpPr/>
        <p:nvPr/>
      </p:nvGrpSpPr>
      <p:grpSpPr>
        <a:xfrm>
          <a:off x="0" y="0"/>
          <a:ext cx="0" cy="0"/>
          <a:chOff x="0" y="0"/>
          <a:chExt cx="0" cy="0"/>
        </a:xfrm>
      </p:grpSpPr>
      <p:sp>
        <p:nvSpPr>
          <p:cNvPr id="12" name="Foliennummernplatzhalter 5"/>
          <p:cNvSpPr txBox="1">
            <a:spLocks/>
          </p:cNvSpPr>
          <p:nvPr userDrawn="1"/>
        </p:nvSpPr>
        <p:spPr>
          <a:xfrm>
            <a:off x="8573872" y="267494"/>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de-CH" dirty="0">
              <a:latin typeface="Titillium" pitchFamily="50" charset="0"/>
            </a:endParaRPr>
          </a:p>
        </p:txBody>
      </p:sp>
      <p:sp>
        <p:nvSpPr>
          <p:cNvPr id="4" name="Bildplatzhalter 3"/>
          <p:cNvSpPr>
            <a:spLocks noGrp="1"/>
          </p:cNvSpPr>
          <p:nvPr>
            <p:ph type="pic" sz="quarter" idx="16"/>
          </p:nvPr>
        </p:nvSpPr>
        <p:spPr>
          <a:xfrm>
            <a:off x="5045644" y="0"/>
            <a:ext cx="4111478" cy="5157273"/>
          </a:xfrm>
          <a:custGeom>
            <a:avLst/>
            <a:gdLst>
              <a:gd name="connsiteX0" fmla="*/ 0 w 3311525"/>
              <a:gd name="connsiteY0" fmla="*/ 0 h 3216275"/>
              <a:gd name="connsiteX1" fmla="*/ 3311525 w 3311525"/>
              <a:gd name="connsiteY1" fmla="*/ 0 h 3216275"/>
              <a:gd name="connsiteX2" fmla="*/ 3311525 w 3311525"/>
              <a:gd name="connsiteY2" fmla="*/ 3216275 h 3216275"/>
              <a:gd name="connsiteX3" fmla="*/ 0 w 3311525"/>
              <a:gd name="connsiteY3" fmla="*/ 3216275 h 3216275"/>
              <a:gd name="connsiteX4" fmla="*/ 0 w 3311525"/>
              <a:gd name="connsiteY4" fmla="*/ 0 h 321627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95492 w 3311525"/>
              <a:gd name="connsiteY4" fmla="*/ 0 h 344960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66961 w 3311525"/>
              <a:gd name="connsiteY4" fmla="*/ 330495 h 3449605"/>
              <a:gd name="connsiteX5" fmla="*/ 195492 w 3311525"/>
              <a:gd name="connsiteY5" fmla="*/ 0 h 3449605"/>
              <a:gd name="connsiteX0" fmla="*/ 356454 w 3472487"/>
              <a:gd name="connsiteY0" fmla="*/ 16347 h 3465952"/>
              <a:gd name="connsiteX1" fmla="*/ 3472487 w 3472487"/>
              <a:gd name="connsiteY1" fmla="*/ 249677 h 3465952"/>
              <a:gd name="connsiteX2" fmla="*/ 3472487 w 3472487"/>
              <a:gd name="connsiteY2" fmla="*/ 3465952 h 3465952"/>
              <a:gd name="connsiteX3" fmla="*/ 160962 w 3472487"/>
              <a:gd name="connsiteY3" fmla="*/ 3465952 h 3465952"/>
              <a:gd name="connsiteX4" fmla="*/ 0 w 3472487"/>
              <a:gd name="connsiteY4" fmla="*/ 0 h 3465952"/>
              <a:gd name="connsiteX5" fmla="*/ 356454 w 3472487"/>
              <a:gd name="connsiteY5" fmla="*/ 16347 h 3465952"/>
              <a:gd name="connsiteX0" fmla="*/ 463659 w 3472487"/>
              <a:gd name="connsiteY0" fmla="*/ 0 h 4458598"/>
              <a:gd name="connsiteX1" fmla="*/ 3472487 w 3472487"/>
              <a:gd name="connsiteY1" fmla="*/ 1242323 h 4458598"/>
              <a:gd name="connsiteX2" fmla="*/ 3472487 w 3472487"/>
              <a:gd name="connsiteY2" fmla="*/ 4458598 h 4458598"/>
              <a:gd name="connsiteX3" fmla="*/ 160962 w 3472487"/>
              <a:gd name="connsiteY3" fmla="*/ 4458598 h 4458598"/>
              <a:gd name="connsiteX4" fmla="*/ 0 w 3472487"/>
              <a:gd name="connsiteY4" fmla="*/ 992646 h 4458598"/>
              <a:gd name="connsiteX5" fmla="*/ 463659 w 3472487"/>
              <a:gd name="connsiteY5" fmla="*/ 0 h 4458598"/>
              <a:gd name="connsiteX0" fmla="*/ 463659 w 3806716"/>
              <a:gd name="connsiteY0" fmla="*/ 0 h 4458598"/>
              <a:gd name="connsiteX1" fmla="*/ 3806716 w 3806716"/>
              <a:gd name="connsiteY1" fmla="*/ 0 h 4458598"/>
              <a:gd name="connsiteX2" fmla="*/ 3472487 w 3806716"/>
              <a:gd name="connsiteY2" fmla="*/ 4458598 h 4458598"/>
              <a:gd name="connsiteX3" fmla="*/ 160962 w 3806716"/>
              <a:gd name="connsiteY3" fmla="*/ 4458598 h 4458598"/>
              <a:gd name="connsiteX4" fmla="*/ 0 w 3806716"/>
              <a:gd name="connsiteY4" fmla="*/ 992646 h 4458598"/>
              <a:gd name="connsiteX5" fmla="*/ 463659 w 3806716"/>
              <a:gd name="connsiteY5" fmla="*/ 0 h 4458598"/>
              <a:gd name="connsiteX0" fmla="*/ 463659 w 3813023"/>
              <a:gd name="connsiteY0" fmla="*/ 0 h 5164893"/>
              <a:gd name="connsiteX1" fmla="*/ 3806716 w 3813023"/>
              <a:gd name="connsiteY1" fmla="*/ 0 h 5164893"/>
              <a:gd name="connsiteX2" fmla="*/ 3813023 w 3813023"/>
              <a:gd name="connsiteY2" fmla="*/ 5164893 h 5164893"/>
              <a:gd name="connsiteX3" fmla="*/ 160962 w 3813023"/>
              <a:gd name="connsiteY3" fmla="*/ 4458598 h 5164893"/>
              <a:gd name="connsiteX4" fmla="*/ 0 w 3813023"/>
              <a:gd name="connsiteY4" fmla="*/ 992646 h 5164893"/>
              <a:gd name="connsiteX5" fmla="*/ 463659 w 3813023"/>
              <a:gd name="connsiteY5" fmla="*/ 0 h 5164893"/>
              <a:gd name="connsiteX0" fmla="*/ 463659 w 3813023"/>
              <a:gd name="connsiteY0" fmla="*/ 0 h 5171199"/>
              <a:gd name="connsiteX1" fmla="*/ 3806716 w 3813023"/>
              <a:gd name="connsiteY1" fmla="*/ 0 h 5171199"/>
              <a:gd name="connsiteX2" fmla="*/ 3813023 w 3813023"/>
              <a:gd name="connsiteY2" fmla="*/ 5164893 h 5171199"/>
              <a:gd name="connsiteX3" fmla="*/ 154656 w 3813023"/>
              <a:gd name="connsiteY3" fmla="*/ 5171199 h 5171199"/>
              <a:gd name="connsiteX4" fmla="*/ 0 w 3813023"/>
              <a:gd name="connsiteY4" fmla="*/ 992646 h 5171199"/>
              <a:gd name="connsiteX5" fmla="*/ 463659 w 3813023"/>
              <a:gd name="connsiteY5" fmla="*/ 0 h 5171199"/>
              <a:gd name="connsiteX0" fmla="*/ 728520 w 4077884"/>
              <a:gd name="connsiteY0" fmla="*/ 0 h 5171199"/>
              <a:gd name="connsiteX1" fmla="*/ 4071577 w 4077884"/>
              <a:gd name="connsiteY1" fmla="*/ 0 h 5171199"/>
              <a:gd name="connsiteX2" fmla="*/ 4077884 w 4077884"/>
              <a:gd name="connsiteY2" fmla="*/ 5164893 h 5171199"/>
              <a:gd name="connsiteX3" fmla="*/ 419517 w 4077884"/>
              <a:gd name="connsiteY3" fmla="*/ 5171199 h 5171199"/>
              <a:gd name="connsiteX4" fmla="*/ 0 w 4077884"/>
              <a:gd name="connsiteY4" fmla="*/ 519681 h 5171199"/>
              <a:gd name="connsiteX5" fmla="*/ 728520 w 4077884"/>
              <a:gd name="connsiteY5" fmla="*/ 0 h 5171199"/>
              <a:gd name="connsiteX0" fmla="*/ 728520 w 4077884"/>
              <a:gd name="connsiteY0" fmla="*/ 0 h 5164893"/>
              <a:gd name="connsiteX1" fmla="*/ 4071577 w 4077884"/>
              <a:gd name="connsiteY1" fmla="*/ 0 h 5164893"/>
              <a:gd name="connsiteX2" fmla="*/ 4077884 w 4077884"/>
              <a:gd name="connsiteY2" fmla="*/ 5164893 h 5164893"/>
              <a:gd name="connsiteX3" fmla="*/ 520417 w 4077884"/>
              <a:gd name="connsiteY3" fmla="*/ 5164893 h 5164893"/>
              <a:gd name="connsiteX4" fmla="*/ 0 w 4077884"/>
              <a:gd name="connsiteY4" fmla="*/ 519681 h 5164893"/>
              <a:gd name="connsiteX5" fmla="*/ 728520 w 4077884"/>
              <a:gd name="connsiteY5" fmla="*/ 0 h 5164893"/>
              <a:gd name="connsiteX0" fmla="*/ 728520 w 4090807"/>
              <a:gd name="connsiteY0" fmla="*/ 0 h 5164893"/>
              <a:gd name="connsiteX1" fmla="*/ 4090627 w 4090807"/>
              <a:gd name="connsiteY1" fmla="*/ 0 h 5164893"/>
              <a:gd name="connsiteX2" fmla="*/ 4077884 w 4090807"/>
              <a:gd name="connsiteY2" fmla="*/ 5164893 h 5164893"/>
              <a:gd name="connsiteX3" fmla="*/ 520417 w 4090807"/>
              <a:gd name="connsiteY3" fmla="*/ 5164893 h 5164893"/>
              <a:gd name="connsiteX4" fmla="*/ 0 w 4090807"/>
              <a:gd name="connsiteY4" fmla="*/ 519681 h 5164893"/>
              <a:gd name="connsiteX5" fmla="*/ 728520 w 4090807"/>
              <a:gd name="connsiteY5" fmla="*/ 0 h 5164893"/>
              <a:gd name="connsiteX0" fmla="*/ 728520 w 4091006"/>
              <a:gd name="connsiteY0" fmla="*/ 0 h 5164893"/>
              <a:gd name="connsiteX1" fmla="*/ 4090627 w 4091006"/>
              <a:gd name="connsiteY1" fmla="*/ 0 h 5164893"/>
              <a:gd name="connsiteX2" fmla="*/ 4087409 w 4091006"/>
              <a:gd name="connsiteY2" fmla="*/ 5164893 h 5164893"/>
              <a:gd name="connsiteX3" fmla="*/ 520417 w 4091006"/>
              <a:gd name="connsiteY3" fmla="*/ 5164893 h 5164893"/>
              <a:gd name="connsiteX4" fmla="*/ 0 w 4091006"/>
              <a:gd name="connsiteY4" fmla="*/ 519681 h 5164893"/>
              <a:gd name="connsiteX5" fmla="*/ 728520 w 4091006"/>
              <a:gd name="connsiteY5" fmla="*/ 0 h 5164893"/>
              <a:gd name="connsiteX0" fmla="*/ 735955 w 4098441"/>
              <a:gd name="connsiteY0" fmla="*/ 0 h 5164893"/>
              <a:gd name="connsiteX1" fmla="*/ 4098062 w 4098441"/>
              <a:gd name="connsiteY1" fmla="*/ 0 h 5164893"/>
              <a:gd name="connsiteX2" fmla="*/ 4094844 w 4098441"/>
              <a:gd name="connsiteY2" fmla="*/ 5164893 h 5164893"/>
              <a:gd name="connsiteX3" fmla="*/ 527852 w 4098441"/>
              <a:gd name="connsiteY3" fmla="*/ 5164893 h 5164893"/>
              <a:gd name="connsiteX4" fmla="*/ 0 w 4098441"/>
              <a:gd name="connsiteY4" fmla="*/ 333827 h 5164893"/>
              <a:gd name="connsiteX5" fmla="*/ 735955 w 4098441"/>
              <a:gd name="connsiteY5" fmla="*/ 0 h 5164893"/>
              <a:gd name="connsiteX0" fmla="*/ 810297 w 4172783"/>
              <a:gd name="connsiteY0" fmla="*/ 0 h 5164893"/>
              <a:gd name="connsiteX1" fmla="*/ 4172404 w 4172783"/>
              <a:gd name="connsiteY1" fmla="*/ 0 h 5164893"/>
              <a:gd name="connsiteX2" fmla="*/ 4169186 w 4172783"/>
              <a:gd name="connsiteY2" fmla="*/ 5164893 h 5164893"/>
              <a:gd name="connsiteX3" fmla="*/ 602194 w 4172783"/>
              <a:gd name="connsiteY3" fmla="*/ 5164893 h 5164893"/>
              <a:gd name="connsiteX4" fmla="*/ 0 w 4172783"/>
              <a:gd name="connsiteY4" fmla="*/ 370997 h 5164893"/>
              <a:gd name="connsiteX5" fmla="*/ 810297 w 4172783"/>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520418 w 4091007"/>
              <a:gd name="connsiteY3" fmla="*/ 5164893 h 5164893"/>
              <a:gd name="connsiteX4" fmla="*/ 0 w 4091007"/>
              <a:gd name="connsiteY4" fmla="*/ 385865 h 5164893"/>
              <a:gd name="connsiteX5" fmla="*/ 728521 w 4091007"/>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728521 w 4091007"/>
              <a:gd name="connsiteY5" fmla="*/ 0 h 5164893"/>
              <a:gd name="connsiteX0" fmla="*/ 51293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512931 w 4091007"/>
              <a:gd name="connsiteY5" fmla="*/ 0 h 5164893"/>
              <a:gd name="connsiteX0" fmla="*/ 512931 w 4216950"/>
              <a:gd name="connsiteY0" fmla="*/ 0 h 5370633"/>
              <a:gd name="connsiteX1" fmla="*/ 4090628 w 4216950"/>
              <a:gd name="connsiteY1" fmla="*/ 0 h 5370633"/>
              <a:gd name="connsiteX2" fmla="*/ 4216950 w 4216950"/>
              <a:gd name="connsiteY2" fmla="*/ 5370633 h 5370633"/>
              <a:gd name="connsiteX3" fmla="*/ 669101 w 4216950"/>
              <a:gd name="connsiteY3" fmla="*/ 5150024 h 5370633"/>
              <a:gd name="connsiteX4" fmla="*/ 0 w 4216950"/>
              <a:gd name="connsiteY4" fmla="*/ 385865 h 5370633"/>
              <a:gd name="connsiteX5" fmla="*/ 512931 w 4216950"/>
              <a:gd name="connsiteY5" fmla="*/ 0 h 5370633"/>
              <a:gd name="connsiteX0" fmla="*/ 512931 w 4091007"/>
              <a:gd name="connsiteY0" fmla="*/ 0 h 5157273"/>
              <a:gd name="connsiteX1" fmla="*/ 4090628 w 4091007"/>
              <a:gd name="connsiteY1" fmla="*/ 0 h 5157273"/>
              <a:gd name="connsiteX2" fmla="*/ 4087410 w 4091007"/>
              <a:gd name="connsiteY2" fmla="*/ 5157273 h 5157273"/>
              <a:gd name="connsiteX3" fmla="*/ 669101 w 4091007"/>
              <a:gd name="connsiteY3" fmla="*/ 5150024 h 5157273"/>
              <a:gd name="connsiteX4" fmla="*/ 0 w 4091007"/>
              <a:gd name="connsiteY4" fmla="*/ 385865 h 5157273"/>
              <a:gd name="connsiteX5" fmla="*/ 512931 w 4091007"/>
              <a:gd name="connsiteY5" fmla="*/ 0 h 5157273"/>
              <a:gd name="connsiteX0" fmla="*/ 533402 w 4111478"/>
              <a:gd name="connsiteY0" fmla="*/ 0 h 5157273"/>
              <a:gd name="connsiteX1" fmla="*/ 4111099 w 4111478"/>
              <a:gd name="connsiteY1" fmla="*/ 0 h 5157273"/>
              <a:gd name="connsiteX2" fmla="*/ 4107881 w 4111478"/>
              <a:gd name="connsiteY2" fmla="*/ 5157273 h 5157273"/>
              <a:gd name="connsiteX3" fmla="*/ 689572 w 4111478"/>
              <a:gd name="connsiteY3" fmla="*/ 5150024 h 5157273"/>
              <a:gd name="connsiteX4" fmla="*/ 0 w 4111478"/>
              <a:gd name="connsiteY4" fmla="*/ 379042 h 5157273"/>
              <a:gd name="connsiteX5" fmla="*/ 533402 w 4111478"/>
              <a:gd name="connsiteY5" fmla="*/ 0 h 51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1478" h="5157273">
                <a:moveTo>
                  <a:pt x="533402" y="0"/>
                </a:moveTo>
                <a:lnTo>
                  <a:pt x="4111099" y="0"/>
                </a:lnTo>
                <a:cubicBezTo>
                  <a:pt x="4113201" y="1721631"/>
                  <a:pt x="4105779" y="3435642"/>
                  <a:pt x="4107881" y="5157273"/>
                </a:cubicBezTo>
                <a:lnTo>
                  <a:pt x="689572" y="5150024"/>
                </a:lnTo>
                <a:lnTo>
                  <a:pt x="0" y="379042"/>
                </a:lnTo>
                <a:lnTo>
                  <a:pt x="533402" y="0"/>
                </a:lnTo>
                <a:close/>
              </a:path>
            </a:pathLst>
          </a:custGeom>
        </p:spPr>
        <p:txBody>
          <a:bodyPr>
            <a:normAutofit/>
          </a:bodyPr>
          <a:lstStyle>
            <a:lvl1pPr>
              <a:defRPr sz="1800"/>
            </a:lvl1pPr>
          </a:lstStyle>
          <a:p>
            <a:r>
              <a:rPr lang="de-DE"/>
              <a:t>Bild durch Klicken auf Symbol hinzufügen</a:t>
            </a:r>
            <a:endParaRPr lang="de-CH" dirty="0"/>
          </a:p>
        </p:txBody>
      </p:sp>
      <p:pic>
        <p:nvPicPr>
          <p:cNvPr id="7" name="Grafik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13" name="Titel 1"/>
          <p:cNvSpPr>
            <a:spLocks noGrp="1"/>
          </p:cNvSpPr>
          <p:nvPr>
            <p:ph type="title" hasCustomPrompt="1"/>
          </p:nvPr>
        </p:nvSpPr>
        <p:spPr>
          <a:xfrm>
            <a:off x="676730" y="236450"/>
            <a:ext cx="4039285"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4" name="Textplatzhalter 9"/>
          <p:cNvSpPr>
            <a:spLocks noGrp="1"/>
          </p:cNvSpPr>
          <p:nvPr>
            <p:ph type="body" sz="quarter" idx="10" hasCustomPrompt="1"/>
          </p:nvPr>
        </p:nvSpPr>
        <p:spPr>
          <a:xfrm>
            <a:off x="678698" y="615164"/>
            <a:ext cx="4038266"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9" name="Inhaltsplatzhalter 3"/>
          <p:cNvSpPr>
            <a:spLocks noGrp="1"/>
          </p:cNvSpPr>
          <p:nvPr>
            <p:ph sz="quarter" idx="18"/>
          </p:nvPr>
        </p:nvSpPr>
        <p:spPr>
          <a:xfrm>
            <a:off x="678697" y="1420911"/>
            <a:ext cx="4045710" cy="3167063"/>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2157526615"/>
      </p:ext>
    </p:extLst>
  </p:cSld>
  <p:clrMapOvr>
    <a:masterClrMapping/>
  </p:clrMapOvr>
  <p:hf hdr="0" ftr="0" dt="0"/>
  <p:extLst>
    <p:ext uri="{DCECCB84-F9BA-43D5-87BE-67443E8EF086}">
      <p15:sldGuideLst xmlns:p15="http://schemas.microsoft.com/office/powerpoint/2012/main">
        <p15:guide id="1" pos="113" userDrawn="1">
          <p15:clr>
            <a:srgbClr val="FBAE40"/>
          </p15:clr>
        </p15:guide>
        <p15:guide id="2" pos="317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Untertitel/Zwischentitel + Inhalt, Bildsquare">
    <p:spTree>
      <p:nvGrpSpPr>
        <p:cNvPr id="1" name=""/>
        <p:cNvGrpSpPr/>
        <p:nvPr/>
      </p:nvGrpSpPr>
      <p:grpSpPr>
        <a:xfrm>
          <a:off x="0" y="0"/>
          <a:ext cx="0" cy="0"/>
          <a:chOff x="0" y="0"/>
          <a:chExt cx="0" cy="0"/>
        </a:xfrm>
      </p:grpSpPr>
      <p:sp>
        <p:nvSpPr>
          <p:cNvPr id="12" name="Foliennummernplatzhalter 5"/>
          <p:cNvSpPr txBox="1">
            <a:spLocks/>
          </p:cNvSpPr>
          <p:nvPr userDrawn="1"/>
        </p:nvSpPr>
        <p:spPr>
          <a:xfrm>
            <a:off x="8573872" y="267494"/>
            <a:ext cx="467072" cy="216024"/>
          </a:xfrm>
          <a:prstGeom prst="rect">
            <a:avLst/>
          </a:prstGeom>
        </p:spPr>
        <p:txBody>
          <a:bodyPr/>
          <a:lstStyle>
            <a:defPPr>
              <a:defRPr lang="de-DE"/>
            </a:defPPr>
            <a:lvl1pPr marL="0" algn="r" defTabSz="914400" rtl="0" eaLnBrk="1" latinLnBrk="0" hangingPunct="1">
              <a:defRPr sz="900" kern="1200">
                <a:solidFill>
                  <a:schemeClr val="tx1"/>
                </a:solidFill>
                <a:latin typeface="TitilliumText25L" pitchFamily="50"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de-CH" dirty="0">
              <a:latin typeface="Titillium" pitchFamily="50" charset="0"/>
            </a:endParaRPr>
          </a:p>
        </p:txBody>
      </p:sp>
      <p:sp>
        <p:nvSpPr>
          <p:cNvPr id="4" name="Bildplatzhalter 3"/>
          <p:cNvSpPr>
            <a:spLocks noGrp="1"/>
          </p:cNvSpPr>
          <p:nvPr>
            <p:ph type="pic" sz="quarter" idx="16"/>
          </p:nvPr>
        </p:nvSpPr>
        <p:spPr>
          <a:xfrm>
            <a:off x="5045644" y="0"/>
            <a:ext cx="4111478" cy="5157273"/>
          </a:xfrm>
          <a:custGeom>
            <a:avLst/>
            <a:gdLst>
              <a:gd name="connsiteX0" fmla="*/ 0 w 3311525"/>
              <a:gd name="connsiteY0" fmla="*/ 0 h 3216275"/>
              <a:gd name="connsiteX1" fmla="*/ 3311525 w 3311525"/>
              <a:gd name="connsiteY1" fmla="*/ 0 h 3216275"/>
              <a:gd name="connsiteX2" fmla="*/ 3311525 w 3311525"/>
              <a:gd name="connsiteY2" fmla="*/ 3216275 h 3216275"/>
              <a:gd name="connsiteX3" fmla="*/ 0 w 3311525"/>
              <a:gd name="connsiteY3" fmla="*/ 3216275 h 3216275"/>
              <a:gd name="connsiteX4" fmla="*/ 0 w 3311525"/>
              <a:gd name="connsiteY4" fmla="*/ 0 h 321627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95492 w 3311525"/>
              <a:gd name="connsiteY4" fmla="*/ 0 h 3449605"/>
              <a:gd name="connsiteX0" fmla="*/ 195492 w 3311525"/>
              <a:gd name="connsiteY0" fmla="*/ 0 h 3449605"/>
              <a:gd name="connsiteX1" fmla="*/ 3311525 w 3311525"/>
              <a:gd name="connsiteY1" fmla="*/ 233330 h 3449605"/>
              <a:gd name="connsiteX2" fmla="*/ 3311525 w 3311525"/>
              <a:gd name="connsiteY2" fmla="*/ 3449605 h 3449605"/>
              <a:gd name="connsiteX3" fmla="*/ 0 w 3311525"/>
              <a:gd name="connsiteY3" fmla="*/ 3449605 h 3449605"/>
              <a:gd name="connsiteX4" fmla="*/ 166961 w 3311525"/>
              <a:gd name="connsiteY4" fmla="*/ 330495 h 3449605"/>
              <a:gd name="connsiteX5" fmla="*/ 195492 w 3311525"/>
              <a:gd name="connsiteY5" fmla="*/ 0 h 3449605"/>
              <a:gd name="connsiteX0" fmla="*/ 356454 w 3472487"/>
              <a:gd name="connsiteY0" fmla="*/ 16347 h 3465952"/>
              <a:gd name="connsiteX1" fmla="*/ 3472487 w 3472487"/>
              <a:gd name="connsiteY1" fmla="*/ 249677 h 3465952"/>
              <a:gd name="connsiteX2" fmla="*/ 3472487 w 3472487"/>
              <a:gd name="connsiteY2" fmla="*/ 3465952 h 3465952"/>
              <a:gd name="connsiteX3" fmla="*/ 160962 w 3472487"/>
              <a:gd name="connsiteY3" fmla="*/ 3465952 h 3465952"/>
              <a:gd name="connsiteX4" fmla="*/ 0 w 3472487"/>
              <a:gd name="connsiteY4" fmla="*/ 0 h 3465952"/>
              <a:gd name="connsiteX5" fmla="*/ 356454 w 3472487"/>
              <a:gd name="connsiteY5" fmla="*/ 16347 h 3465952"/>
              <a:gd name="connsiteX0" fmla="*/ 463659 w 3472487"/>
              <a:gd name="connsiteY0" fmla="*/ 0 h 4458598"/>
              <a:gd name="connsiteX1" fmla="*/ 3472487 w 3472487"/>
              <a:gd name="connsiteY1" fmla="*/ 1242323 h 4458598"/>
              <a:gd name="connsiteX2" fmla="*/ 3472487 w 3472487"/>
              <a:gd name="connsiteY2" fmla="*/ 4458598 h 4458598"/>
              <a:gd name="connsiteX3" fmla="*/ 160962 w 3472487"/>
              <a:gd name="connsiteY3" fmla="*/ 4458598 h 4458598"/>
              <a:gd name="connsiteX4" fmla="*/ 0 w 3472487"/>
              <a:gd name="connsiteY4" fmla="*/ 992646 h 4458598"/>
              <a:gd name="connsiteX5" fmla="*/ 463659 w 3472487"/>
              <a:gd name="connsiteY5" fmla="*/ 0 h 4458598"/>
              <a:gd name="connsiteX0" fmla="*/ 463659 w 3806716"/>
              <a:gd name="connsiteY0" fmla="*/ 0 h 4458598"/>
              <a:gd name="connsiteX1" fmla="*/ 3806716 w 3806716"/>
              <a:gd name="connsiteY1" fmla="*/ 0 h 4458598"/>
              <a:gd name="connsiteX2" fmla="*/ 3472487 w 3806716"/>
              <a:gd name="connsiteY2" fmla="*/ 4458598 h 4458598"/>
              <a:gd name="connsiteX3" fmla="*/ 160962 w 3806716"/>
              <a:gd name="connsiteY3" fmla="*/ 4458598 h 4458598"/>
              <a:gd name="connsiteX4" fmla="*/ 0 w 3806716"/>
              <a:gd name="connsiteY4" fmla="*/ 992646 h 4458598"/>
              <a:gd name="connsiteX5" fmla="*/ 463659 w 3806716"/>
              <a:gd name="connsiteY5" fmla="*/ 0 h 4458598"/>
              <a:gd name="connsiteX0" fmla="*/ 463659 w 3813023"/>
              <a:gd name="connsiteY0" fmla="*/ 0 h 5164893"/>
              <a:gd name="connsiteX1" fmla="*/ 3806716 w 3813023"/>
              <a:gd name="connsiteY1" fmla="*/ 0 h 5164893"/>
              <a:gd name="connsiteX2" fmla="*/ 3813023 w 3813023"/>
              <a:gd name="connsiteY2" fmla="*/ 5164893 h 5164893"/>
              <a:gd name="connsiteX3" fmla="*/ 160962 w 3813023"/>
              <a:gd name="connsiteY3" fmla="*/ 4458598 h 5164893"/>
              <a:gd name="connsiteX4" fmla="*/ 0 w 3813023"/>
              <a:gd name="connsiteY4" fmla="*/ 992646 h 5164893"/>
              <a:gd name="connsiteX5" fmla="*/ 463659 w 3813023"/>
              <a:gd name="connsiteY5" fmla="*/ 0 h 5164893"/>
              <a:gd name="connsiteX0" fmla="*/ 463659 w 3813023"/>
              <a:gd name="connsiteY0" fmla="*/ 0 h 5171199"/>
              <a:gd name="connsiteX1" fmla="*/ 3806716 w 3813023"/>
              <a:gd name="connsiteY1" fmla="*/ 0 h 5171199"/>
              <a:gd name="connsiteX2" fmla="*/ 3813023 w 3813023"/>
              <a:gd name="connsiteY2" fmla="*/ 5164893 h 5171199"/>
              <a:gd name="connsiteX3" fmla="*/ 154656 w 3813023"/>
              <a:gd name="connsiteY3" fmla="*/ 5171199 h 5171199"/>
              <a:gd name="connsiteX4" fmla="*/ 0 w 3813023"/>
              <a:gd name="connsiteY4" fmla="*/ 992646 h 5171199"/>
              <a:gd name="connsiteX5" fmla="*/ 463659 w 3813023"/>
              <a:gd name="connsiteY5" fmla="*/ 0 h 5171199"/>
              <a:gd name="connsiteX0" fmla="*/ 728520 w 4077884"/>
              <a:gd name="connsiteY0" fmla="*/ 0 h 5171199"/>
              <a:gd name="connsiteX1" fmla="*/ 4071577 w 4077884"/>
              <a:gd name="connsiteY1" fmla="*/ 0 h 5171199"/>
              <a:gd name="connsiteX2" fmla="*/ 4077884 w 4077884"/>
              <a:gd name="connsiteY2" fmla="*/ 5164893 h 5171199"/>
              <a:gd name="connsiteX3" fmla="*/ 419517 w 4077884"/>
              <a:gd name="connsiteY3" fmla="*/ 5171199 h 5171199"/>
              <a:gd name="connsiteX4" fmla="*/ 0 w 4077884"/>
              <a:gd name="connsiteY4" fmla="*/ 519681 h 5171199"/>
              <a:gd name="connsiteX5" fmla="*/ 728520 w 4077884"/>
              <a:gd name="connsiteY5" fmla="*/ 0 h 5171199"/>
              <a:gd name="connsiteX0" fmla="*/ 728520 w 4077884"/>
              <a:gd name="connsiteY0" fmla="*/ 0 h 5164893"/>
              <a:gd name="connsiteX1" fmla="*/ 4071577 w 4077884"/>
              <a:gd name="connsiteY1" fmla="*/ 0 h 5164893"/>
              <a:gd name="connsiteX2" fmla="*/ 4077884 w 4077884"/>
              <a:gd name="connsiteY2" fmla="*/ 5164893 h 5164893"/>
              <a:gd name="connsiteX3" fmla="*/ 520417 w 4077884"/>
              <a:gd name="connsiteY3" fmla="*/ 5164893 h 5164893"/>
              <a:gd name="connsiteX4" fmla="*/ 0 w 4077884"/>
              <a:gd name="connsiteY4" fmla="*/ 519681 h 5164893"/>
              <a:gd name="connsiteX5" fmla="*/ 728520 w 4077884"/>
              <a:gd name="connsiteY5" fmla="*/ 0 h 5164893"/>
              <a:gd name="connsiteX0" fmla="*/ 728520 w 4090807"/>
              <a:gd name="connsiteY0" fmla="*/ 0 h 5164893"/>
              <a:gd name="connsiteX1" fmla="*/ 4090627 w 4090807"/>
              <a:gd name="connsiteY1" fmla="*/ 0 h 5164893"/>
              <a:gd name="connsiteX2" fmla="*/ 4077884 w 4090807"/>
              <a:gd name="connsiteY2" fmla="*/ 5164893 h 5164893"/>
              <a:gd name="connsiteX3" fmla="*/ 520417 w 4090807"/>
              <a:gd name="connsiteY3" fmla="*/ 5164893 h 5164893"/>
              <a:gd name="connsiteX4" fmla="*/ 0 w 4090807"/>
              <a:gd name="connsiteY4" fmla="*/ 519681 h 5164893"/>
              <a:gd name="connsiteX5" fmla="*/ 728520 w 4090807"/>
              <a:gd name="connsiteY5" fmla="*/ 0 h 5164893"/>
              <a:gd name="connsiteX0" fmla="*/ 728520 w 4091006"/>
              <a:gd name="connsiteY0" fmla="*/ 0 h 5164893"/>
              <a:gd name="connsiteX1" fmla="*/ 4090627 w 4091006"/>
              <a:gd name="connsiteY1" fmla="*/ 0 h 5164893"/>
              <a:gd name="connsiteX2" fmla="*/ 4087409 w 4091006"/>
              <a:gd name="connsiteY2" fmla="*/ 5164893 h 5164893"/>
              <a:gd name="connsiteX3" fmla="*/ 520417 w 4091006"/>
              <a:gd name="connsiteY3" fmla="*/ 5164893 h 5164893"/>
              <a:gd name="connsiteX4" fmla="*/ 0 w 4091006"/>
              <a:gd name="connsiteY4" fmla="*/ 519681 h 5164893"/>
              <a:gd name="connsiteX5" fmla="*/ 728520 w 4091006"/>
              <a:gd name="connsiteY5" fmla="*/ 0 h 5164893"/>
              <a:gd name="connsiteX0" fmla="*/ 735955 w 4098441"/>
              <a:gd name="connsiteY0" fmla="*/ 0 h 5164893"/>
              <a:gd name="connsiteX1" fmla="*/ 4098062 w 4098441"/>
              <a:gd name="connsiteY1" fmla="*/ 0 h 5164893"/>
              <a:gd name="connsiteX2" fmla="*/ 4094844 w 4098441"/>
              <a:gd name="connsiteY2" fmla="*/ 5164893 h 5164893"/>
              <a:gd name="connsiteX3" fmla="*/ 527852 w 4098441"/>
              <a:gd name="connsiteY3" fmla="*/ 5164893 h 5164893"/>
              <a:gd name="connsiteX4" fmla="*/ 0 w 4098441"/>
              <a:gd name="connsiteY4" fmla="*/ 333827 h 5164893"/>
              <a:gd name="connsiteX5" fmla="*/ 735955 w 4098441"/>
              <a:gd name="connsiteY5" fmla="*/ 0 h 5164893"/>
              <a:gd name="connsiteX0" fmla="*/ 810297 w 4172783"/>
              <a:gd name="connsiteY0" fmla="*/ 0 h 5164893"/>
              <a:gd name="connsiteX1" fmla="*/ 4172404 w 4172783"/>
              <a:gd name="connsiteY1" fmla="*/ 0 h 5164893"/>
              <a:gd name="connsiteX2" fmla="*/ 4169186 w 4172783"/>
              <a:gd name="connsiteY2" fmla="*/ 5164893 h 5164893"/>
              <a:gd name="connsiteX3" fmla="*/ 602194 w 4172783"/>
              <a:gd name="connsiteY3" fmla="*/ 5164893 h 5164893"/>
              <a:gd name="connsiteX4" fmla="*/ 0 w 4172783"/>
              <a:gd name="connsiteY4" fmla="*/ 370997 h 5164893"/>
              <a:gd name="connsiteX5" fmla="*/ 810297 w 4172783"/>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520418 w 4091007"/>
              <a:gd name="connsiteY3" fmla="*/ 5164893 h 5164893"/>
              <a:gd name="connsiteX4" fmla="*/ 0 w 4091007"/>
              <a:gd name="connsiteY4" fmla="*/ 385865 h 5164893"/>
              <a:gd name="connsiteX5" fmla="*/ 728521 w 4091007"/>
              <a:gd name="connsiteY5" fmla="*/ 0 h 5164893"/>
              <a:gd name="connsiteX0" fmla="*/ 72852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728521 w 4091007"/>
              <a:gd name="connsiteY5" fmla="*/ 0 h 5164893"/>
              <a:gd name="connsiteX0" fmla="*/ 512931 w 4091007"/>
              <a:gd name="connsiteY0" fmla="*/ 0 h 5164893"/>
              <a:gd name="connsiteX1" fmla="*/ 4090628 w 4091007"/>
              <a:gd name="connsiteY1" fmla="*/ 0 h 5164893"/>
              <a:gd name="connsiteX2" fmla="*/ 4087410 w 4091007"/>
              <a:gd name="connsiteY2" fmla="*/ 5164893 h 5164893"/>
              <a:gd name="connsiteX3" fmla="*/ 669101 w 4091007"/>
              <a:gd name="connsiteY3" fmla="*/ 5150024 h 5164893"/>
              <a:gd name="connsiteX4" fmla="*/ 0 w 4091007"/>
              <a:gd name="connsiteY4" fmla="*/ 385865 h 5164893"/>
              <a:gd name="connsiteX5" fmla="*/ 512931 w 4091007"/>
              <a:gd name="connsiteY5" fmla="*/ 0 h 5164893"/>
              <a:gd name="connsiteX0" fmla="*/ 512931 w 4216950"/>
              <a:gd name="connsiteY0" fmla="*/ 0 h 5370633"/>
              <a:gd name="connsiteX1" fmla="*/ 4090628 w 4216950"/>
              <a:gd name="connsiteY1" fmla="*/ 0 h 5370633"/>
              <a:gd name="connsiteX2" fmla="*/ 4216950 w 4216950"/>
              <a:gd name="connsiteY2" fmla="*/ 5370633 h 5370633"/>
              <a:gd name="connsiteX3" fmla="*/ 669101 w 4216950"/>
              <a:gd name="connsiteY3" fmla="*/ 5150024 h 5370633"/>
              <a:gd name="connsiteX4" fmla="*/ 0 w 4216950"/>
              <a:gd name="connsiteY4" fmla="*/ 385865 h 5370633"/>
              <a:gd name="connsiteX5" fmla="*/ 512931 w 4216950"/>
              <a:gd name="connsiteY5" fmla="*/ 0 h 5370633"/>
              <a:gd name="connsiteX0" fmla="*/ 512931 w 4091007"/>
              <a:gd name="connsiteY0" fmla="*/ 0 h 5157273"/>
              <a:gd name="connsiteX1" fmla="*/ 4090628 w 4091007"/>
              <a:gd name="connsiteY1" fmla="*/ 0 h 5157273"/>
              <a:gd name="connsiteX2" fmla="*/ 4087410 w 4091007"/>
              <a:gd name="connsiteY2" fmla="*/ 5157273 h 5157273"/>
              <a:gd name="connsiteX3" fmla="*/ 669101 w 4091007"/>
              <a:gd name="connsiteY3" fmla="*/ 5150024 h 5157273"/>
              <a:gd name="connsiteX4" fmla="*/ 0 w 4091007"/>
              <a:gd name="connsiteY4" fmla="*/ 385865 h 5157273"/>
              <a:gd name="connsiteX5" fmla="*/ 512931 w 4091007"/>
              <a:gd name="connsiteY5" fmla="*/ 0 h 5157273"/>
              <a:gd name="connsiteX0" fmla="*/ 533402 w 4111478"/>
              <a:gd name="connsiteY0" fmla="*/ 0 h 5157273"/>
              <a:gd name="connsiteX1" fmla="*/ 4111099 w 4111478"/>
              <a:gd name="connsiteY1" fmla="*/ 0 h 5157273"/>
              <a:gd name="connsiteX2" fmla="*/ 4107881 w 4111478"/>
              <a:gd name="connsiteY2" fmla="*/ 5157273 h 5157273"/>
              <a:gd name="connsiteX3" fmla="*/ 689572 w 4111478"/>
              <a:gd name="connsiteY3" fmla="*/ 5150024 h 5157273"/>
              <a:gd name="connsiteX4" fmla="*/ 0 w 4111478"/>
              <a:gd name="connsiteY4" fmla="*/ 379042 h 5157273"/>
              <a:gd name="connsiteX5" fmla="*/ 533402 w 4111478"/>
              <a:gd name="connsiteY5" fmla="*/ 0 h 51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1478" h="5157273">
                <a:moveTo>
                  <a:pt x="533402" y="0"/>
                </a:moveTo>
                <a:lnTo>
                  <a:pt x="4111099" y="0"/>
                </a:lnTo>
                <a:cubicBezTo>
                  <a:pt x="4113201" y="1721631"/>
                  <a:pt x="4105779" y="3435642"/>
                  <a:pt x="4107881" y="5157273"/>
                </a:cubicBezTo>
                <a:lnTo>
                  <a:pt x="689572" y="5150024"/>
                </a:lnTo>
                <a:lnTo>
                  <a:pt x="0" y="379042"/>
                </a:lnTo>
                <a:lnTo>
                  <a:pt x="533402" y="0"/>
                </a:lnTo>
                <a:close/>
              </a:path>
            </a:pathLst>
          </a:custGeom>
        </p:spPr>
        <p:txBody>
          <a:bodyPr>
            <a:normAutofit/>
          </a:bodyPr>
          <a:lstStyle>
            <a:lvl1pPr>
              <a:defRPr sz="1800"/>
            </a:lvl1pPr>
          </a:lstStyle>
          <a:p>
            <a:r>
              <a:rPr lang="de-DE"/>
              <a:t>Bild durch Klicken auf Symbol hinzufügen</a:t>
            </a:r>
            <a:endParaRPr lang="de-CH" dirty="0"/>
          </a:p>
        </p:txBody>
      </p:sp>
      <p:pic>
        <p:nvPicPr>
          <p:cNvPr id="9" name="Grafik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676449"/>
            <a:ext cx="1259632" cy="466063"/>
          </a:xfrm>
          <a:prstGeom prst="rect">
            <a:avLst/>
          </a:prstGeom>
        </p:spPr>
      </p:pic>
      <p:sp>
        <p:nvSpPr>
          <p:cNvPr id="3" name="Textplatzhalter 2"/>
          <p:cNvSpPr>
            <a:spLocks noGrp="1"/>
          </p:cNvSpPr>
          <p:nvPr>
            <p:ph type="body" sz="quarter" idx="17" hasCustomPrompt="1"/>
          </p:nvPr>
        </p:nvSpPr>
        <p:spPr>
          <a:xfrm>
            <a:off x="668338" y="1419225"/>
            <a:ext cx="4048125" cy="371475"/>
          </a:xfrm>
        </p:spPr>
        <p:txBody>
          <a:bodyPr>
            <a:noAutofit/>
          </a:bodyPr>
          <a:lstStyle>
            <a:lvl1pPr marL="0" indent="0">
              <a:buNone/>
              <a:defRPr sz="1900" b="0"/>
            </a:lvl1pPr>
          </a:lstStyle>
          <a:p>
            <a:pPr lvl="0"/>
            <a:r>
              <a:rPr lang="de-CH" dirty="0"/>
              <a:t>Überschrift 3</a:t>
            </a:r>
          </a:p>
        </p:txBody>
      </p:sp>
      <p:sp>
        <p:nvSpPr>
          <p:cNvPr id="13" name="Titel 1"/>
          <p:cNvSpPr>
            <a:spLocks noGrp="1"/>
          </p:cNvSpPr>
          <p:nvPr>
            <p:ph type="title" hasCustomPrompt="1"/>
          </p:nvPr>
        </p:nvSpPr>
        <p:spPr>
          <a:xfrm>
            <a:off x="676730" y="236450"/>
            <a:ext cx="4039285" cy="519574"/>
          </a:xfrm>
        </p:spPr>
        <p:txBody>
          <a:bodyPr anchor="t">
            <a:noAutofit/>
          </a:bodyPr>
          <a:lstStyle>
            <a:lvl1pPr algn="l">
              <a:defRPr sz="2800" b="1" baseline="0">
                <a:latin typeface="Titillium" panose="00000500000000000000" pitchFamily="50" charset="0"/>
              </a:defRPr>
            </a:lvl1pPr>
          </a:lstStyle>
          <a:p>
            <a:r>
              <a:rPr lang="de-DE" dirty="0"/>
              <a:t>Überschrift 1</a:t>
            </a:r>
            <a:endParaRPr lang="de-CH" dirty="0"/>
          </a:p>
        </p:txBody>
      </p:sp>
      <p:sp>
        <p:nvSpPr>
          <p:cNvPr id="14" name="Textplatzhalter 9"/>
          <p:cNvSpPr>
            <a:spLocks noGrp="1"/>
          </p:cNvSpPr>
          <p:nvPr>
            <p:ph type="body" sz="quarter" idx="10" hasCustomPrompt="1"/>
          </p:nvPr>
        </p:nvSpPr>
        <p:spPr>
          <a:xfrm>
            <a:off x="678698" y="615164"/>
            <a:ext cx="4038266" cy="461665"/>
          </a:xfrm>
        </p:spPr>
        <p:txBody>
          <a:bodyPr>
            <a:noAutofit/>
          </a:bodyPr>
          <a:lstStyle>
            <a:lvl1pPr marL="0" indent="0">
              <a:buNone/>
              <a:defRPr sz="2400" b="0" baseline="0">
                <a:solidFill>
                  <a:srgbClr val="009EE3"/>
                </a:solidFill>
                <a:latin typeface="Titillium" pitchFamily="50" charset="0"/>
              </a:defRPr>
            </a:lvl1pPr>
          </a:lstStyle>
          <a:p>
            <a:pPr lvl="0"/>
            <a:r>
              <a:rPr lang="de-CH" dirty="0"/>
              <a:t>Überschrift 2</a:t>
            </a:r>
          </a:p>
        </p:txBody>
      </p:sp>
      <p:sp>
        <p:nvSpPr>
          <p:cNvPr id="11" name="Inhaltsplatzhalter 3"/>
          <p:cNvSpPr>
            <a:spLocks noGrp="1"/>
          </p:cNvSpPr>
          <p:nvPr>
            <p:ph sz="quarter" idx="18"/>
          </p:nvPr>
        </p:nvSpPr>
        <p:spPr>
          <a:xfrm>
            <a:off x="678697" y="1790700"/>
            <a:ext cx="4045710" cy="2797274"/>
          </a:xfrm>
        </p:spPr>
        <p:txBody>
          <a:bodyPr>
            <a:normAutofit/>
          </a:bodyPr>
          <a:lstStyle>
            <a:lvl1pPr marL="271463" indent="-271463">
              <a:defRPr sz="1800"/>
            </a:lvl1pPr>
            <a:lvl2pPr marL="742950" indent="-285750">
              <a:buSzPct val="60000"/>
              <a:buFont typeface="Wingdings 2" panose="05020102010507070707" pitchFamily="18" charset="2"/>
              <a:buChar char=""/>
              <a:defRPr sz="1800"/>
            </a:lvl2pPr>
            <a:lvl3pPr marL="1143000" indent="-228600">
              <a:buSzPct val="70000"/>
              <a:buFont typeface="Wingdings 2" panose="05020102010507070707" pitchFamily="18" charset="2"/>
              <a:buChar char=""/>
              <a:defRPr sz="1600"/>
            </a:lvl3pPr>
            <a:lvl4pPr marL="1600200" indent="-228600">
              <a:buSzPct val="40000"/>
              <a:buFont typeface="Wingdings 2" panose="05020102010507070707" pitchFamily="18" charset="2"/>
              <a:buChar char="¿"/>
              <a:defRPr sz="1600">
                <a:latin typeface="Titillium" panose="00000500000000000000" pitchFamily="50" charset="0"/>
              </a:defRPr>
            </a:lvl4pPr>
            <a:lvl5pPr>
              <a:defRPr sz="1600">
                <a:latin typeface="Titillium" panose="00000500000000000000" pitchFamily="50" charset="0"/>
              </a:defRPr>
            </a:lvl5pPr>
          </a:lstStyle>
          <a:p>
            <a:pPr lvl="0"/>
            <a:r>
              <a:rPr lang="de-DE"/>
              <a:t>Mastertextformat bearbeiten</a:t>
            </a:r>
          </a:p>
          <a:p>
            <a:pPr lvl="1"/>
            <a:r>
              <a:rPr lang="de-DE"/>
              <a:t>Zweite Ebene</a:t>
            </a:r>
          </a:p>
          <a:p>
            <a:pPr lvl="2"/>
            <a:r>
              <a:rPr lang="de-DE"/>
              <a:t>Dritte Ebene</a:t>
            </a:r>
          </a:p>
          <a:p>
            <a:pPr lvl="3"/>
            <a:r>
              <a:rPr lang="de-DE"/>
              <a:t>Vierte Ebene</a:t>
            </a:r>
          </a:p>
        </p:txBody>
      </p:sp>
    </p:spTree>
    <p:extLst>
      <p:ext uri="{BB962C8B-B14F-4D97-AF65-F5344CB8AC3E}">
        <p14:creationId xmlns:p14="http://schemas.microsoft.com/office/powerpoint/2010/main" val="2352749954"/>
      </p:ext>
    </p:extLst>
  </p:cSld>
  <p:clrMapOvr>
    <a:masterClrMapping/>
  </p:clrMapOvr>
  <p:hf hdr="0" ftr="0" dt="0"/>
  <p:extLst>
    <p:ext uri="{DCECCB84-F9BA-43D5-87BE-67443E8EF086}">
      <p15:sldGuideLst xmlns:p15="http://schemas.microsoft.com/office/powerpoint/2012/main">
        <p15:guide id="1" pos="113"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de-DE" dirty="0"/>
              <a:t>Titel</a:t>
            </a:r>
            <a:endParaRPr lang="de-CH" dirty="0"/>
          </a:p>
        </p:txBody>
      </p:sp>
      <p:sp>
        <p:nvSpPr>
          <p:cNvPr id="3" name="Textplatzhalt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p:txBody>
      </p:sp>
    </p:spTree>
    <p:extLst>
      <p:ext uri="{BB962C8B-B14F-4D97-AF65-F5344CB8AC3E}">
        <p14:creationId xmlns:p14="http://schemas.microsoft.com/office/powerpoint/2010/main" val="2819447481"/>
      </p:ext>
    </p:extLst>
  </p:cSld>
  <p:clrMap bg1="lt1" tx1="dk1" bg2="lt2" tx2="dk2" accent1="accent1" accent2="accent2" accent3="accent3" accent4="accent4" accent5="accent5" accent6="accent6" hlink="hlink" folHlink="folHlink"/>
  <p:sldLayoutIdLst>
    <p:sldLayoutId id="2147483834" r:id="rId1"/>
    <p:sldLayoutId id="2147483849" r:id="rId2"/>
    <p:sldLayoutId id="2147483884" r:id="rId3"/>
    <p:sldLayoutId id="2147483887" r:id="rId4"/>
    <p:sldLayoutId id="2147483897" r:id="rId5"/>
    <p:sldLayoutId id="2147483869" r:id="rId6"/>
    <p:sldLayoutId id="2147483898" r:id="rId7"/>
    <p:sldLayoutId id="2147483870" r:id="rId8"/>
    <p:sldLayoutId id="2147483888" r:id="rId9"/>
    <p:sldLayoutId id="2147483900" r:id="rId10"/>
    <p:sldLayoutId id="2147483872" r:id="rId11"/>
    <p:sldLayoutId id="2147483907" r:id="rId12"/>
    <p:sldLayoutId id="2147483913" r:id="rId13"/>
    <p:sldLayoutId id="2147483844" r:id="rId14"/>
    <p:sldLayoutId id="2147483902" r:id="rId15"/>
    <p:sldLayoutId id="2147483820" r:id="rId16"/>
    <p:sldLayoutId id="2147483903" r:id="rId17"/>
    <p:sldLayoutId id="2147483873" r:id="rId18"/>
    <p:sldLayoutId id="2147483890" r:id="rId19"/>
    <p:sldLayoutId id="2147483905" r:id="rId20"/>
    <p:sldLayoutId id="2147483862" r:id="rId21"/>
    <p:sldLayoutId id="2147483878" r:id="rId22"/>
    <p:sldLayoutId id="2147483858" r:id="rId23"/>
    <p:sldLayoutId id="2147483877" r:id="rId24"/>
    <p:sldLayoutId id="2147483829" r:id="rId25"/>
    <p:sldLayoutId id="2147483790" r:id="rId26"/>
    <p:sldLayoutId id="2147483837" r:id="rId27"/>
    <p:sldLayoutId id="2147483827" r:id="rId28"/>
    <p:sldLayoutId id="2147483789" r:id="rId29"/>
    <p:sldLayoutId id="2147483851" r:id="rId30"/>
    <p:sldLayoutId id="2147483906" r:id="rId31"/>
    <p:sldLayoutId id="2147483883" r:id="rId32"/>
    <p:sldLayoutId id="2147483911" r:id="rId33"/>
    <p:sldLayoutId id="2147483914" r:id="rId34"/>
    <p:sldLayoutId id="2147483915" r:id="rId35"/>
    <p:sldLayoutId id="2147483916" r:id="rId36"/>
    <p:sldLayoutId id="2147483917" r:id="rId37"/>
    <p:sldLayoutId id="2147483918" r:id="rId38"/>
    <p:sldLayoutId id="2147483919" r:id="rId39"/>
    <p:sldLayoutId id="2147483920" r:id="rId40"/>
    <p:sldLayoutId id="2147483921" r:id="rId41"/>
  </p:sldLayoutIdLst>
  <p:hf hdr="0" ftr="0" dt="0"/>
  <p:txStyles>
    <p:titleStyle>
      <a:lvl1pPr algn="ctr" defTabSz="914400" rtl="0" eaLnBrk="1" latinLnBrk="0" hangingPunct="1">
        <a:spcBef>
          <a:spcPct val="0"/>
        </a:spcBef>
        <a:buNone/>
        <a:defRPr sz="4400" kern="1200">
          <a:solidFill>
            <a:schemeClr val="tx1"/>
          </a:solidFill>
          <a:latin typeface="Titillium" pitchFamily="50" charset="0"/>
          <a:ea typeface="+mj-ea"/>
          <a:cs typeface="+mj-cs"/>
        </a:defRPr>
      </a:lvl1pPr>
    </p:titleStyle>
    <p:bodyStyle>
      <a:lvl1pPr marL="342900" indent="-342900" algn="l" defTabSz="914400" rtl="0" eaLnBrk="1" latinLnBrk="0" hangingPunct="1">
        <a:spcBef>
          <a:spcPct val="20000"/>
        </a:spcBef>
        <a:buClr>
          <a:schemeClr val="tx2"/>
        </a:buClr>
        <a:buFont typeface="Wingdings" pitchFamily="2" charset="2"/>
        <a:buChar char="§"/>
        <a:defRPr sz="2000" kern="1200">
          <a:solidFill>
            <a:schemeClr val="tx1"/>
          </a:solidFill>
          <a:latin typeface="Titillium" pitchFamily="50" charset="0"/>
          <a:ea typeface="+mn-ea"/>
          <a:cs typeface="+mn-cs"/>
        </a:defRPr>
      </a:lvl1pPr>
      <a:lvl2pPr marL="742950" indent="-285750" algn="l" defTabSz="914400" rtl="0" eaLnBrk="1" latinLnBrk="0" hangingPunct="1">
        <a:spcBef>
          <a:spcPct val="20000"/>
        </a:spcBef>
        <a:buClrTx/>
        <a:buFont typeface="Symbol" pitchFamily="18" charset="2"/>
        <a:buChar char="-"/>
        <a:defRPr sz="1800" kern="1200">
          <a:solidFill>
            <a:schemeClr val="tx1"/>
          </a:solidFill>
          <a:latin typeface="Titillium" pitchFamily="50" charset="0"/>
          <a:ea typeface="+mn-ea"/>
          <a:cs typeface="+mn-cs"/>
        </a:defRPr>
      </a:lvl2pPr>
      <a:lvl3pPr marL="1143000" indent="-228600" algn="l" defTabSz="914400" rtl="0" eaLnBrk="1" latinLnBrk="0" hangingPunct="1">
        <a:spcBef>
          <a:spcPct val="20000"/>
        </a:spcBef>
        <a:buClrTx/>
        <a:buFont typeface="TitilliumText25L" pitchFamily="50" charset="0"/>
        <a:buChar char="»"/>
        <a:defRPr sz="1600" kern="1200">
          <a:solidFill>
            <a:schemeClr val="tx1"/>
          </a:solidFill>
          <a:latin typeface="Titillium" pitchFamily="50" charset="0"/>
          <a:ea typeface="+mn-ea"/>
          <a:cs typeface="+mn-cs"/>
        </a:defRPr>
      </a:lvl3pPr>
      <a:lvl4pPr marL="1600200" indent="-228600" algn="l" defTabSz="914400" rtl="0" eaLnBrk="1" latinLnBrk="0" hangingPunct="1">
        <a:spcBef>
          <a:spcPct val="20000"/>
        </a:spcBef>
        <a:buClrTx/>
        <a:buFont typeface="TitilliumText25L" pitchFamily="50" charset="0"/>
        <a:buChar char="»"/>
        <a:defRPr sz="2000" kern="1200">
          <a:solidFill>
            <a:schemeClr val="tx1"/>
          </a:solidFill>
          <a:latin typeface="TitilliumText25L" pitchFamily="50" charset="0"/>
          <a:ea typeface="+mn-ea"/>
          <a:cs typeface="+mn-cs"/>
        </a:defRPr>
      </a:lvl4pPr>
      <a:lvl5pPr marL="2057400" indent="-228600" algn="l" defTabSz="914400" rtl="0" eaLnBrk="1" latinLnBrk="0" hangingPunct="1">
        <a:spcBef>
          <a:spcPct val="20000"/>
        </a:spcBef>
        <a:buClrTx/>
        <a:buFont typeface="Symbol" pitchFamily="18" charset="2"/>
        <a:buChar char="-"/>
        <a:defRPr sz="2000" kern="1200">
          <a:solidFill>
            <a:schemeClr val="tx1"/>
          </a:solidFill>
          <a:latin typeface="TitilliumText25L" pitchFamily="50"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1" userDrawn="1">
          <p15:clr>
            <a:srgbClr val="F26B43"/>
          </p15:clr>
        </p15:guide>
        <p15:guide id="3" orient="horz" pos="147" userDrawn="1">
          <p15:clr>
            <a:srgbClr val="F26B43"/>
          </p15:clr>
        </p15:guide>
        <p15:guide id="4" orient="horz" pos="632" userDrawn="1">
          <p15:clr>
            <a:srgbClr val="F26B43"/>
          </p15:clr>
        </p15:guide>
        <p15:guide id="6" pos="5329" userDrawn="1">
          <p15:clr>
            <a:srgbClr val="F26B43"/>
          </p15:clr>
        </p15:guide>
        <p15:guide id="7" orient="horz" pos="89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ctrTitle"/>
          </p:nvPr>
        </p:nvSpPr>
        <p:spPr>
          <a:xfrm>
            <a:off x="357436" y="1481211"/>
            <a:ext cx="3789196" cy="523220"/>
          </a:xfrm>
        </p:spPr>
        <p:txBody>
          <a:bodyPr anchor="t">
            <a:normAutofit fontScale="90000"/>
          </a:bodyPr>
          <a:lstStyle/>
          <a:p>
            <a:pPr>
              <a:lnSpc>
                <a:spcPct val="90000"/>
              </a:lnSpc>
            </a:pPr>
            <a:r>
              <a:rPr lang="de-CH" sz="2600" dirty="0"/>
              <a:t>Netzwerk und Firewall</a:t>
            </a:r>
            <a:br>
              <a:rPr lang="de-CH" sz="1500" dirty="0"/>
            </a:br>
            <a:endParaRPr lang="de-CH" sz="1500" dirty="0"/>
          </a:p>
        </p:txBody>
      </p:sp>
      <p:sp>
        <p:nvSpPr>
          <p:cNvPr id="2" name="Untertitel 1">
            <a:extLst>
              <a:ext uri="{FF2B5EF4-FFF2-40B4-BE49-F238E27FC236}">
                <a16:creationId xmlns:a16="http://schemas.microsoft.com/office/drawing/2014/main" id="{9FE037CB-7D21-4690-A830-31BFA78BCB28}"/>
              </a:ext>
            </a:extLst>
          </p:cNvPr>
          <p:cNvSpPr>
            <a:spLocks noGrp="1"/>
          </p:cNvSpPr>
          <p:nvPr>
            <p:ph type="subTitle" idx="1"/>
          </p:nvPr>
        </p:nvSpPr>
        <p:spPr>
          <a:xfrm>
            <a:off x="357436" y="2182093"/>
            <a:ext cx="3278460" cy="461665"/>
          </a:xfrm>
        </p:spPr>
        <p:txBody>
          <a:bodyPr>
            <a:noAutofit/>
          </a:bodyPr>
          <a:lstStyle/>
          <a:p>
            <a:pPr>
              <a:lnSpc>
                <a:spcPct val="90000"/>
              </a:lnSpc>
            </a:pPr>
            <a:r>
              <a:rPr lang="de-CH" sz="1400" dirty="0"/>
              <a:t>210 - Public Cloud für Anwendungen nutzen</a:t>
            </a:r>
          </a:p>
        </p:txBody>
      </p:sp>
      <p:pic>
        <p:nvPicPr>
          <p:cNvPr id="6" name="Bildplatzhalter 5">
            <a:extLst>
              <a:ext uri="{FF2B5EF4-FFF2-40B4-BE49-F238E27FC236}">
                <a16:creationId xmlns:a16="http://schemas.microsoft.com/office/drawing/2014/main" id="{A74A49D6-1449-4804-8C9E-4B942E8DB10E}"/>
              </a:ext>
            </a:extLst>
          </p:cNvPr>
          <p:cNvPicPr>
            <a:picLocks noGrp="1" noChangeAspect="1"/>
          </p:cNvPicPr>
          <p:nvPr>
            <p:ph type="pic" sz="quarter" idx="11"/>
          </p:nvPr>
        </p:nvPicPr>
        <p:blipFill>
          <a:blip r:embed="rId3"/>
          <a:srcRect l="19123" r="19123"/>
          <a:stretch/>
        </p:blipFill>
        <p:spPr>
          <a:xfrm>
            <a:off x="4391512" y="-15408"/>
            <a:ext cx="4789000" cy="5169968"/>
          </a:xfrm>
        </p:spPr>
      </p:pic>
    </p:spTree>
    <p:extLst>
      <p:ext uri="{BB962C8B-B14F-4D97-AF65-F5344CB8AC3E}">
        <p14:creationId xmlns:p14="http://schemas.microsoft.com/office/powerpoint/2010/main" val="2476275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8829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schwimmend, dunkel enthält.&#10;&#10;Automatisch generierte Beschreibung">
            <a:extLst>
              <a:ext uri="{FF2B5EF4-FFF2-40B4-BE49-F238E27FC236}">
                <a16:creationId xmlns:a16="http://schemas.microsoft.com/office/drawing/2014/main" id="{B164A066-F705-4846-B150-0DED6DE016ED}"/>
              </a:ext>
            </a:extLst>
          </p:cNvPr>
          <p:cNvPicPr>
            <a:picLocks noChangeAspect="1"/>
          </p:cNvPicPr>
          <p:nvPr/>
        </p:nvPicPr>
        <p:blipFill>
          <a:blip r:embed="rId3"/>
          <a:stretch>
            <a:fillRect/>
          </a:stretch>
        </p:blipFill>
        <p:spPr>
          <a:xfrm>
            <a:off x="-34442" y="-20538"/>
            <a:ext cx="9212883" cy="4606442"/>
          </a:xfrm>
          <a:prstGeom prst="rect">
            <a:avLst/>
          </a:prstGeom>
          <a:noFill/>
        </p:spPr>
      </p:pic>
    </p:spTree>
    <p:extLst>
      <p:ext uri="{BB962C8B-B14F-4D97-AF65-F5344CB8AC3E}">
        <p14:creationId xmlns:p14="http://schemas.microsoft.com/office/powerpoint/2010/main" val="3589101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CF0A3D2D-5CB9-4ADF-879F-72323020E848}"/>
              </a:ext>
            </a:extLst>
          </p:cNvPr>
          <p:cNvSpPr>
            <a:spLocks noGrp="1"/>
          </p:cNvSpPr>
          <p:nvPr>
            <p:ph sz="quarter" idx="16"/>
          </p:nvPr>
        </p:nvSpPr>
        <p:spPr/>
        <p:txBody>
          <a:bodyPr/>
          <a:lstStyle/>
          <a:p>
            <a:r>
              <a:rPr lang="de-CH" dirty="0"/>
              <a:t>Eine Region besteht aus mehreren </a:t>
            </a:r>
            <a:r>
              <a:rPr lang="de-CH" dirty="0" err="1"/>
              <a:t>Zones</a:t>
            </a:r>
            <a:r>
              <a:rPr lang="de-CH" dirty="0"/>
              <a:t> (Rechenzentren)</a:t>
            </a:r>
          </a:p>
          <a:p>
            <a:r>
              <a:rPr lang="de-CH" dirty="0"/>
              <a:t>Region in der nähe der User wählen</a:t>
            </a:r>
          </a:p>
          <a:p>
            <a:r>
              <a:rPr lang="de-CH" dirty="0"/>
              <a:t>Unterschiede zwischen den Regionen</a:t>
            </a:r>
          </a:p>
          <a:p>
            <a:pPr lvl="1"/>
            <a:r>
              <a:rPr lang="de-CH" dirty="0"/>
              <a:t>Funktionen</a:t>
            </a:r>
          </a:p>
          <a:p>
            <a:pPr lvl="1"/>
            <a:r>
              <a:rPr lang="de-CH" dirty="0"/>
              <a:t>Kosten</a:t>
            </a:r>
          </a:p>
        </p:txBody>
      </p:sp>
      <p:sp>
        <p:nvSpPr>
          <p:cNvPr id="3" name="Titel 2">
            <a:extLst>
              <a:ext uri="{FF2B5EF4-FFF2-40B4-BE49-F238E27FC236}">
                <a16:creationId xmlns:a16="http://schemas.microsoft.com/office/drawing/2014/main" id="{7687EB1A-11C2-474C-8D83-01E05816184C}"/>
              </a:ext>
            </a:extLst>
          </p:cNvPr>
          <p:cNvSpPr>
            <a:spLocks noGrp="1"/>
          </p:cNvSpPr>
          <p:nvPr>
            <p:ph type="title"/>
          </p:nvPr>
        </p:nvSpPr>
        <p:spPr/>
        <p:txBody>
          <a:bodyPr/>
          <a:lstStyle/>
          <a:p>
            <a:r>
              <a:rPr lang="de-CH" err="1"/>
              <a:t>Regions</a:t>
            </a:r>
            <a:endParaRPr lang="de-CH"/>
          </a:p>
        </p:txBody>
      </p:sp>
      <p:pic>
        <p:nvPicPr>
          <p:cNvPr id="4" name="Grafik 3">
            <a:extLst>
              <a:ext uri="{FF2B5EF4-FFF2-40B4-BE49-F238E27FC236}">
                <a16:creationId xmlns:a16="http://schemas.microsoft.com/office/drawing/2014/main" id="{78080763-DD79-4376-8190-73924B8C1792}"/>
              </a:ext>
            </a:extLst>
          </p:cNvPr>
          <p:cNvPicPr>
            <a:picLocks noChangeAspect="1"/>
          </p:cNvPicPr>
          <p:nvPr/>
        </p:nvPicPr>
        <p:blipFill>
          <a:blip r:embed="rId2"/>
          <a:stretch>
            <a:fillRect/>
          </a:stretch>
        </p:blipFill>
        <p:spPr>
          <a:xfrm>
            <a:off x="4324053" y="2571751"/>
            <a:ext cx="4217491" cy="2091875"/>
          </a:xfrm>
          <a:prstGeom prst="rect">
            <a:avLst/>
          </a:prstGeom>
        </p:spPr>
      </p:pic>
    </p:spTree>
    <p:extLst>
      <p:ext uri="{BB962C8B-B14F-4D97-AF65-F5344CB8AC3E}">
        <p14:creationId xmlns:p14="http://schemas.microsoft.com/office/powerpoint/2010/main" val="944532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FE99390E-2EAD-4919-867B-2638E56E29A5}"/>
              </a:ext>
            </a:extLst>
          </p:cNvPr>
          <p:cNvPicPr>
            <a:picLocks noChangeAspect="1"/>
          </p:cNvPicPr>
          <p:nvPr/>
        </p:nvPicPr>
        <p:blipFill>
          <a:blip r:embed="rId2"/>
          <a:stretch>
            <a:fillRect/>
          </a:stretch>
        </p:blipFill>
        <p:spPr>
          <a:xfrm>
            <a:off x="5359711" y="957901"/>
            <a:ext cx="3477815" cy="3227698"/>
          </a:xfrm>
          <a:prstGeom prst="rect">
            <a:avLst/>
          </a:prstGeom>
          <a:noFill/>
        </p:spPr>
      </p:pic>
      <p:sp>
        <p:nvSpPr>
          <p:cNvPr id="4" name="Titel 3">
            <a:extLst>
              <a:ext uri="{FF2B5EF4-FFF2-40B4-BE49-F238E27FC236}">
                <a16:creationId xmlns:a16="http://schemas.microsoft.com/office/drawing/2014/main" id="{365D3F50-C7B1-4AEF-A0EC-9381F7D2B756}"/>
              </a:ext>
            </a:extLst>
          </p:cNvPr>
          <p:cNvSpPr>
            <a:spLocks noGrp="1"/>
          </p:cNvSpPr>
          <p:nvPr>
            <p:ph type="title"/>
          </p:nvPr>
        </p:nvSpPr>
        <p:spPr/>
        <p:txBody>
          <a:bodyPr>
            <a:normAutofit/>
          </a:bodyPr>
          <a:lstStyle/>
          <a:p>
            <a:r>
              <a:rPr lang="de-CH"/>
              <a:t>Region Pair</a:t>
            </a:r>
          </a:p>
        </p:txBody>
      </p:sp>
      <p:sp>
        <p:nvSpPr>
          <p:cNvPr id="3" name="Inhaltsplatzhalter 2">
            <a:extLst>
              <a:ext uri="{FF2B5EF4-FFF2-40B4-BE49-F238E27FC236}">
                <a16:creationId xmlns:a16="http://schemas.microsoft.com/office/drawing/2014/main" id="{49AAF5AD-9C4C-4213-A8F0-9C866FB5174A}"/>
              </a:ext>
            </a:extLst>
          </p:cNvPr>
          <p:cNvSpPr>
            <a:spLocks noGrp="1"/>
          </p:cNvSpPr>
          <p:nvPr>
            <p:ph sz="quarter" idx="18"/>
          </p:nvPr>
        </p:nvSpPr>
        <p:spPr/>
        <p:txBody>
          <a:bodyPr>
            <a:normAutofit/>
          </a:bodyPr>
          <a:lstStyle/>
          <a:p>
            <a:r>
              <a:rPr lang="de-CH"/>
              <a:t>Zwei verbundene </a:t>
            </a:r>
            <a:r>
              <a:rPr lang="de-CH" err="1"/>
              <a:t>Regions</a:t>
            </a:r>
            <a:endParaRPr lang="de-CH"/>
          </a:p>
          <a:p>
            <a:r>
              <a:rPr lang="de-CH"/>
              <a:t>Mind. 500km abstand zueinander</a:t>
            </a:r>
          </a:p>
          <a:p>
            <a:pPr lvl="1"/>
            <a:r>
              <a:rPr lang="de-CH" sz="1800"/>
              <a:t>Ausnahme: Schweiz</a:t>
            </a:r>
          </a:p>
          <a:p>
            <a:r>
              <a:rPr lang="de-CH"/>
              <a:t>Automatische Replikation einiger Services</a:t>
            </a:r>
          </a:p>
        </p:txBody>
      </p:sp>
      <p:sp>
        <p:nvSpPr>
          <p:cNvPr id="2" name="Foliennummernplatzhalter 1" hidden="1">
            <a:extLst>
              <a:ext uri="{FF2B5EF4-FFF2-40B4-BE49-F238E27FC236}">
                <a16:creationId xmlns:a16="http://schemas.microsoft.com/office/drawing/2014/main" id="{3F3BBCAC-5756-4BFB-A107-EE00A8F2C8E9}"/>
              </a:ext>
            </a:extLst>
          </p:cNvPr>
          <p:cNvSpPr>
            <a:spLocks noGrp="1"/>
          </p:cNvSpPr>
          <p:nvPr>
            <p:ph type="sldNum" sz="quarter" idx="4294967295"/>
          </p:nvPr>
        </p:nvSpPr>
        <p:spPr>
          <a:xfrm>
            <a:off x="8531225" y="6659563"/>
            <a:ext cx="612775" cy="127000"/>
          </a:xfrm>
          <a:prstGeom prst="rect">
            <a:avLst/>
          </a:prstGeom>
        </p:spPr>
        <p:txBody>
          <a:bodyPr vert="horz" lIns="0" tIns="0" rIns="0" bIns="0" rtlCol="0" anchor="t" anchorCtr="0">
            <a:normAutofit/>
          </a:bodyPr>
          <a:lstStyle>
            <a:defPPr>
              <a:defRPr lang="de-DE"/>
            </a:defPPr>
            <a:lvl1pPr marL="0" algn="r" defTabSz="914400" rtl="0" eaLnBrk="1" latinLnBrk="0" hangingPunct="1">
              <a:defRPr kumimoji="0" lang="de-CH" sz="800" b="0" i="0" u="none" strike="noStrike" kern="1200" cap="none" spc="0" normalizeH="0" baseline="0" noProof="0" smtClean="0">
                <a:ln>
                  <a:noFill/>
                </a:ln>
                <a:solidFill>
                  <a:srgbClr val="000000"/>
                </a:solidFill>
                <a:effectLst/>
                <a:uLnTx/>
                <a:uFillTx/>
                <a:latin typeface="Frutiger 45 Light" panose="020B04030305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spcBef>
                <a:spcPct val="0"/>
              </a:spcBef>
              <a:spcAft>
                <a:spcPct val="0"/>
              </a:spcAft>
              <a:defRPr/>
            </a:pPr>
            <a:fld id="{8AF33BC3-E8E3-4728-B8CB-F26A5DBCB1D7}" type="slidenum">
              <a:rPr lang="de-CH" smtClean="0"/>
              <a:pPr fontAlgn="base">
                <a:spcBef>
                  <a:spcPct val="0"/>
                </a:spcBef>
                <a:spcAft>
                  <a:spcPct val="0"/>
                </a:spcAft>
                <a:defRPr/>
              </a:pPr>
              <a:t>13</a:t>
            </a:fld>
            <a:endParaRPr lang="de-CH"/>
          </a:p>
        </p:txBody>
      </p:sp>
    </p:spTree>
    <p:extLst>
      <p:ext uri="{BB962C8B-B14F-4D97-AF65-F5344CB8AC3E}">
        <p14:creationId xmlns:p14="http://schemas.microsoft.com/office/powerpoint/2010/main" val="1710353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E4D14298-B39A-4C90-BA5F-CD5CDB691FDB}"/>
              </a:ext>
            </a:extLst>
          </p:cNvPr>
          <p:cNvSpPr>
            <a:spLocks noGrp="1"/>
          </p:cNvSpPr>
          <p:nvPr>
            <p:ph type="title"/>
          </p:nvPr>
        </p:nvSpPr>
        <p:spPr/>
        <p:txBody>
          <a:bodyPr>
            <a:normAutofit/>
          </a:bodyPr>
          <a:lstStyle/>
          <a:p>
            <a:r>
              <a:rPr lang="de-CH" err="1"/>
              <a:t>Availability</a:t>
            </a:r>
            <a:r>
              <a:rPr lang="de-CH"/>
              <a:t> Sets</a:t>
            </a:r>
          </a:p>
        </p:txBody>
      </p:sp>
      <p:sp>
        <p:nvSpPr>
          <p:cNvPr id="2" name="Inhaltsplatzhalter 1">
            <a:extLst>
              <a:ext uri="{FF2B5EF4-FFF2-40B4-BE49-F238E27FC236}">
                <a16:creationId xmlns:a16="http://schemas.microsoft.com/office/drawing/2014/main" id="{C2F8596D-7FEA-44DE-BD78-C821B57A2FFF}"/>
              </a:ext>
            </a:extLst>
          </p:cNvPr>
          <p:cNvSpPr>
            <a:spLocks noGrp="1"/>
          </p:cNvSpPr>
          <p:nvPr>
            <p:ph sz="quarter" idx="18"/>
          </p:nvPr>
        </p:nvSpPr>
        <p:spPr/>
        <p:txBody>
          <a:bodyPr>
            <a:normAutofit lnSpcReduction="10000"/>
          </a:bodyPr>
          <a:lstStyle/>
          <a:p>
            <a:r>
              <a:rPr lang="de-CH" b="1" dirty="0"/>
              <a:t>Fault </a:t>
            </a:r>
            <a:r>
              <a:rPr lang="de-CH" b="1" dirty="0" err="1"/>
              <a:t>domains</a:t>
            </a:r>
            <a:r>
              <a:rPr lang="de-CH" b="1" dirty="0"/>
              <a:t> (FD)</a:t>
            </a:r>
          </a:p>
          <a:p>
            <a:pPr lvl="1"/>
            <a:r>
              <a:rPr lang="de-CH" sz="1800" dirty="0"/>
              <a:t>Physikalische Trennung auf verschiedene Hardware im Rechenzentrum</a:t>
            </a:r>
          </a:p>
          <a:p>
            <a:r>
              <a:rPr lang="de-CH" b="1" dirty="0"/>
              <a:t>Update </a:t>
            </a:r>
            <a:r>
              <a:rPr lang="de-CH" b="1" dirty="0" err="1"/>
              <a:t>domains</a:t>
            </a:r>
            <a:r>
              <a:rPr lang="de-CH" b="1" dirty="0"/>
              <a:t> (UD)</a:t>
            </a:r>
          </a:p>
          <a:p>
            <a:pPr lvl="1"/>
            <a:r>
              <a:rPr lang="de-CH" sz="1800"/>
              <a:t>Wartungen und Updates werden pro Update </a:t>
            </a:r>
            <a:r>
              <a:rPr lang="de-CH" sz="1800" dirty="0" err="1"/>
              <a:t>domain</a:t>
            </a:r>
            <a:r>
              <a:rPr lang="de-CH" sz="1800" dirty="0"/>
              <a:t> gemacht.</a:t>
            </a:r>
          </a:p>
          <a:p>
            <a:pPr lvl="1"/>
            <a:r>
              <a:rPr lang="de-CH" sz="1800" dirty="0"/>
              <a:t>Sicher stellen, dass nicht alles zusammen gewartet wird.</a:t>
            </a:r>
          </a:p>
          <a:p>
            <a:endParaRPr lang="de-CH" dirty="0"/>
          </a:p>
        </p:txBody>
      </p:sp>
      <p:sp>
        <p:nvSpPr>
          <p:cNvPr id="9" name="Slide Number Placeholder 1">
            <a:extLst>
              <a:ext uri="{FF2B5EF4-FFF2-40B4-BE49-F238E27FC236}">
                <a16:creationId xmlns:a16="http://schemas.microsoft.com/office/drawing/2014/main" id="{B5C5171F-24DA-4F47-9DB4-91A281492E3F}"/>
              </a:ext>
            </a:extLst>
          </p:cNvPr>
          <p:cNvSpPr>
            <a:spLocks noGrp="1"/>
          </p:cNvSpPr>
          <p:nvPr>
            <p:ph type="sldNum" sz="quarter" idx="4294967295"/>
          </p:nvPr>
        </p:nvSpPr>
        <p:spPr>
          <a:xfrm>
            <a:off x="8685213" y="4994275"/>
            <a:ext cx="458787" cy="95250"/>
          </a:xfrm>
        </p:spPr>
        <p:txBody>
          <a:bodyPr/>
          <a:lstStyle/>
          <a:p>
            <a:pPr fontAlgn="base">
              <a:spcBef>
                <a:spcPct val="0"/>
              </a:spcBef>
              <a:spcAft>
                <a:spcPts val="450"/>
              </a:spcAft>
              <a:defRPr/>
            </a:pPr>
            <a:fld id="{BFA49437-5432-4785-AAD5-DEE5B545FC49}" type="slidenum">
              <a:rPr lang="de-CH" smtClean="0"/>
              <a:pPr fontAlgn="base">
                <a:spcBef>
                  <a:spcPct val="0"/>
                </a:spcBef>
                <a:spcAft>
                  <a:spcPts val="450"/>
                </a:spcAft>
                <a:defRPr/>
              </a:pPr>
              <a:t>14</a:t>
            </a:fld>
            <a:endParaRPr lang="de-CH"/>
          </a:p>
        </p:txBody>
      </p:sp>
      <p:pic>
        <p:nvPicPr>
          <p:cNvPr id="4" name="Grafik 3">
            <a:extLst>
              <a:ext uri="{FF2B5EF4-FFF2-40B4-BE49-F238E27FC236}">
                <a16:creationId xmlns:a16="http://schemas.microsoft.com/office/drawing/2014/main" id="{B4B6D62E-4F6F-40BB-BC79-140C9DA531CC}"/>
              </a:ext>
            </a:extLst>
          </p:cNvPr>
          <p:cNvPicPr>
            <a:picLocks noChangeAspect="1"/>
          </p:cNvPicPr>
          <p:nvPr/>
        </p:nvPicPr>
        <p:blipFill>
          <a:blip r:embed="rId3"/>
          <a:stretch>
            <a:fillRect/>
          </a:stretch>
        </p:blipFill>
        <p:spPr>
          <a:xfrm>
            <a:off x="4679100" y="1922866"/>
            <a:ext cx="4158000" cy="2294069"/>
          </a:xfrm>
          <a:prstGeom prst="rect">
            <a:avLst/>
          </a:prstGeom>
          <a:noFill/>
        </p:spPr>
      </p:pic>
    </p:spTree>
    <p:extLst>
      <p:ext uri="{BB962C8B-B14F-4D97-AF65-F5344CB8AC3E}">
        <p14:creationId xmlns:p14="http://schemas.microsoft.com/office/powerpoint/2010/main" val="3229191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76B6ACA0-BBB8-48D2-8E1F-D5D0AE0435B3}"/>
              </a:ext>
            </a:extLst>
          </p:cNvPr>
          <p:cNvSpPr>
            <a:spLocks noGrp="1"/>
          </p:cNvSpPr>
          <p:nvPr>
            <p:ph type="title"/>
          </p:nvPr>
        </p:nvSpPr>
        <p:spPr/>
        <p:txBody>
          <a:bodyPr/>
          <a:lstStyle/>
          <a:p>
            <a:r>
              <a:rPr lang="de-CH" err="1"/>
              <a:t>Availability</a:t>
            </a:r>
            <a:r>
              <a:rPr lang="de-CH"/>
              <a:t> </a:t>
            </a:r>
            <a:r>
              <a:rPr lang="de-CH" err="1"/>
              <a:t>Zones</a:t>
            </a:r>
            <a:endParaRPr lang="de-CH"/>
          </a:p>
        </p:txBody>
      </p:sp>
      <p:sp>
        <p:nvSpPr>
          <p:cNvPr id="2" name="Inhaltsplatzhalter 1">
            <a:extLst>
              <a:ext uri="{FF2B5EF4-FFF2-40B4-BE49-F238E27FC236}">
                <a16:creationId xmlns:a16="http://schemas.microsoft.com/office/drawing/2014/main" id="{5C769F9C-6A08-4C27-A838-2783A27CC0E1}"/>
              </a:ext>
            </a:extLst>
          </p:cNvPr>
          <p:cNvSpPr>
            <a:spLocks noGrp="1"/>
          </p:cNvSpPr>
          <p:nvPr>
            <p:ph sz="quarter" idx="18"/>
          </p:nvPr>
        </p:nvSpPr>
        <p:spPr/>
        <p:txBody>
          <a:bodyPr/>
          <a:lstStyle/>
          <a:p>
            <a:r>
              <a:rPr lang="de-CH"/>
              <a:t>Mehrere Rechenzentren in einer Region</a:t>
            </a:r>
          </a:p>
          <a:p>
            <a:r>
              <a:rPr lang="de-CH"/>
              <a:t>Physikalisch unabhängig</a:t>
            </a:r>
          </a:p>
          <a:p>
            <a:pPr lvl="1"/>
            <a:r>
              <a:rPr lang="de-CH"/>
              <a:t>Strom</a:t>
            </a:r>
          </a:p>
          <a:p>
            <a:pPr lvl="1"/>
            <a:r>
              <a:rPr lang="de-CH"/>
              <a:t>Kühlung</a:t>
            </a:r>
          </a:p>
          <a:p>
            <a:pPr lvl="1"/>
            <a:r>
              <a:rPr lang="de-CH"/>
              <a:t>Netzwerk</a:t>
            </a:r>
          </a:p>
        </p:txBody>
      </p:sp>
      <p:pic>
        <p:nvPicPr>
          <p:cNvPr id="4" name="Grafik 3">
            <a:extLst>
              <a:ext uri="{FF2B5EF4-FFF2-40B4-BE49-F238E27FC236}">
                <a16:creationId xmlns:a16="http://schemas.microsoft.com/office/drawing/2014/main" id="{01BC5DE0-5678-4135-AF68-308E0CF4D992}"/>
              </a:ext>
            </a:extLst>
          </p:cNvPr>
          <p:cNvPicPr>
            <a:picLocks noChangeAspect="1"/>
          </p:cNvPicPr>
          <p:nvPr/>
        </p:nvPicPr>
        <p:blipFill>
          <a:blip r:embed="rId2"/>
          <a:stretch>
            <a:fillRect/>
          </a:stretch>
        </p:blipFill>
        <p:spPr>
          <a:xfrm>
            <a:off x="4776108" y="1220400"/>
            <a:ext cx="4060993" cy="3501305"/>
          </a:xfrm>
          <a:prstGeom prst="rect">
            <a:avLst/>
          </a:prstGeom>
        </p:spPr>
      </p:pic>
    </p:spTree>
    <p:extLst>
      <p:ext uri="{BB962C8B-B14F-4D97-AF65-F5344CB8AC3E}">
        <p14:creationId xmlns:p14="http://schemas.microsoft.com/office/powerpoint/2010/main" val="3962068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0E43554A-1C59-42E3-88E2-A3FC430E6F5D}"/>
              </a:ext>
            </a:extLst>
          </p:cNvPr>
          <p:cNvSpPr>
            <a:spLocks noGrp="1"/>
          </p:cNvSpPr>
          <p:nvPr>
            <p:ph type="title"/>
          </p:nvPr>
        </p:nvSpPr>
        <p:spPr/>
        <p:txBody>
          <a:bodyPr/>
          <a:lstStyle/>
          <a:p>
            <a:r>
              <a:rPr lang="de-CH"/>
              <a:t>Virtual Network</a:t>
            </a:r>
          </a:p>
        </p:txBody>
      </p:sp>
      <p:sp>
        <p:nvSpPr>
          <p:cNvPr id="2" name="Inhaltsplatzhalter 1">
            <a:extLst>
              <a:ext uri="{FF2B5EF4-FFF2-40B4-BE49-F238E27FC236}">
                <a16:creationId xmlns:a16="http://schemas.microsoft.com/office/drawing/2014/main" id="{0CCCA755-6B5C-4DC3-B643-7C550EC50830}"/>
              </a:ext>
            </a:extLst>
          </p:cNvPr>
          <p:cNvSpPr>
            <a:spLocks noGrp="1"/>
          </p:cNvSpPr>
          <p:nvPr>
            <p:ph sz="quarter" idx="18"/>
          </p:nvPr>
        </p:nvSpPr>
        <p:spPr/>
        <p:txBody>
          <a:bodyPr/>
          <a:lstStyle/>
          <a:p>
            <a:r>
              <a:rPr lang="de-CH"/>
              <a:t>Wichtigster und komplexester Bestandteil</a:t>
            </a:r>
          </a:p>
          <a:p>
            <a:r>
              <a:rPr lang="de-CH"/>
              <a:t>Nutzt private IP-Adressbereiche</a:t>
            </a:r>
          </a:p>
          <a:p>
            <a:r>
              <a:rPr lang="de-CH"/>
              <a:t>Sichere Kommunikation der Services</a:t>
            </a:r>
          </a:p>
          <a:p>
            <a:r>
              <a:rPr lang="de-CH"/>
              <a:t>Netzbereich mit mehreren Subnetzen</a:t>
            </a:r>
          </a:p>
          <a:p>
            <a:endParaRPr lang="de-CH"/>
          </a:p>
          <a:p>
            <a:r>
              <a:rPr lang="de-CH"/>
              <a:t>Kosten?</a:t>
            </a:r>
          </a:p>
        </p:txBody>
      </p:sp>
      <p:pic>
        <p:nvPicPr>
          <p:cNvPr id="4" name="Grafik 3">
            <a:extLst>
              <a:ext uri="{FF2B5EF4-FFF2-40B4-BE49-F238E27FC236}">
                <a16:creationId xmlns:a16="http://schemas.microsoft.com/office/drawing/2014/main" id="{319BF2DC-2685-420D-990E-E59AF68C6708}"/>
              </a:ext>
            </a:extLst>
          </p:cNvPr>
          <p:cNvPicPr>
            <a:picLocks noChangeAspect="1"/>
          </p:cNvPicPr>
          <p:nvPr/>
        </p:nvPicPr>
        <p:blipFill>
          <a:blip r:embed="rId3"/>
          <a:stretch>
            <a:fillRect/>
          </a:stretch>
        </p:blipFill>
        <p:spPr>
          <a:xfrm>
            <a:off x="6061470" y="607500"/>
            <a:ext cx="2775630" cy="4205499"/>
          </a:xfrm>
          <a:prstGeom prst="rect">
            <a:avLst/>
          </a:prstGeom>
        </p:spPr>
      </p:pic>
    </p:spTree>
    <p:extLst>
      <p:ext uri="{BB962C8B-B14F-4D97-AF65-F5344CB8AC3E}">
        <p14:creationId xmlns:p14="http://schemas.microsoft.com/office/powerpoint/2010/main" val="27831181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03A8E96F-21EC-4658-ACE8-78E74E3F1929}"/>
              </a:ext>
            </a:extLst>
          </p:cNvPr>
          <p:cNvSpPr>
            <a:spLocks noGrp="1"/>
          </p:cNvSpPr>
          <p:nvPr>
            <p:ph type="title"/>
          </p:nvPr>
        </p:nvSpPr>
        <p:spPr/>
        <p:txBody>
          <a:bodyPr/>
          <a:lstStyle/>
          <a:p>
            <a:r>
              <a:rPr lang="de-CH" dirty="0"/>
              <a:t>Load Balancer</a:t>
            </a:r>
          </a:p>
        </p:txBody>
      </p:sp>
      <p:sp>
        <p:nvSpPr>
          <p:cNvPr id="2" name="Inhaltsplatzhalter 1">
            <a:extLst>
              <a:ext uri="{FF2B5EF4-FFF2-40B4-BE49-F238E27FC236}">
                <a16:creationId xmlns:a16="http://schemas.microsoft.com/office/drawing/2014/main" id="{23244BE5-F2E3-46C8-BF7D-ECFACB36B8DD}"/>
              </a:ext>
            </a:extLst>
          </p:cNvPr>
          <p:cNvSpPr>
            <a:spLocks noGrp="1"/>
          </p:cNvSpPr>
          <p:nvPr>
            <p:ph sz="quarter" idx="18"/>
          </p:nvPr>
        </p:nvSpPr>
        <p:spPr/>
        <p:txBody>
          <a:bodyPr/>
          <a:lstStyle/>
          <a:p>
            <a:r>
              <a:rPr lang="de-CH" dirty="0"/>
              <a:t>Verteilt Anfragen auf Ressourcen</a:t>
            </a:r>
          </a:p>
          <a:p>
            <a:r>
              <a:rPr lang="de-CH" dirty="0"/>
              <a:t>Public oder Internal</a:t>
            </a:r>
          </a:p>
          <a:p>
            <a:r>
              <a:rPr lang="de-CH" dirty="0"/>
              <a:t>Führt Health </a:t>
            </a:r>
            <a:r>
              <a:rPr lang="de-CH" dirty="0" err="1"/>
              <a:t>Probes</a:t>
            </a:r>
            <a:r>
              <a:rPr lang="de-CH" dirty="0"/>
              <a:t> aus</a:t>
            </a:r>
          </a:p>
          <a:p>
            <a:r>
              <a:rPr lang="de-CH" dirty="0"/>
              <a:t>5-Tuple Hash als </a:t>
            </a:r>
            <a:r>
              <a:rPr lang="de-CH" dirty="0" err="1"/>
              <a:t>default</a:t>
            </a:r>
            <a:endParaRPr lang="de-CH" dirty="0"/>
          </a:p>
        </p:txBody>
      </p:sp>
      <p:pic>
        <p:nvPicPr>
          <p:cNvPr id="4" name="Inhaltsplatzhalter 5">
            <a:extLst>
              <a:ext uri="{FF2B5EF4-FFF2-40B4-BE49-F238E27FC236}">
                <a16:creationId xmlns:a16="http://schemas.microsoft.com/office/drawing/2014/main" id="{244AE051-1C8E-4BF4-87B1-085E1382D8CB}"/>
              </a:ext>
            </a:extLst>
          </p:cNvPr>
          <p:cNvPicPr>
            <a:picLocks noChangeAspect="1"/>
          </p:cNvPicPr>
          <p:nvPr/>
        </p:nvPicPr>
        <p:blipFill>
          <a:blip r:embed="rId2"/>
          <a:stretch>
            <a:fillRect/>
          </a:stretch>
        </p:blipFill>
        <p:spPr>
          <a:xfrm>
            <a:off x="4362450" y="1328113"/>
            <a:ext cx="3886200" cy="3174265"/>
          </a:xfrm>
          <a:prstGeom prst="rect">
            <a:avLst/>
          </a:prstGeom>
        </p:spPr>
      </p:pic>
    </p:spTree>
    <p:extLst>
      <p:ext uri="{BB962C8B-B14F-4D97-AF65-F5344CB8AC3E}">
        <p14:creationId xmlns:p14="http://schemas.microsoft.com/office/powerpoint/2010/main" val="2565803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8E346F84-D25C-45A9-9056-6ED37E494F6A}"/>
              </a:ext>
            </a:extLst>
          </p:cNvPr>
          <p:cNvSpPr>
            <a:spLocks noGrp="1"/>
          </p:cNvSpPr>
          <p:nvPr>
            <p:ph type="title"/>
          </p:nvPr>
        </p:nvSpPr>
        <p:spPr/>
        <p:txBody>
          <a:bodyPr/>
          <a:lstStyle/>
          <a:p>
            <a:r>
              <a:rPr lang="de-CH"/>
              <a:t>Traffic Manager</a:t>
            </a:r>
          </a:p>
        </p:txBody>
      </p:sp>
      <p:sp>
        <p:nvSpPr>
          <p:cNvPr id="2" name="Inhaltsplatzhalter 1">
            <a:extLst>
              <a:ext uri="{FF2B5EF4-FFF2-40B4-BE49-F238E27FC236}">
                <a16:creationId xmlns:a16="http://schemas.microsoft.com/office/drawing/2014/main" id="{E4E16012-4DFF-4263-A627-A9A05B48E753}"/>
              </a:ext>
            </a:extLst>
          </p:cNvPr>
          <p:cNvSpPr>
            <a:spLocks noGrp="1"/>
          </p:cNvSpPr>
          <p:nvPr>
            <p:ph sz="quarter" idx="18"/>
          </p:nvPr>
        </p:nvSpPr>
        <p:spPr/>
        <p:txBody>
          <a:bodyPr/>
          <a:lstStyle/>
          <a:p>
            <a:r>
              <a:rPr lang="de-CH" dirty="0"/>
              <a:t>Ähnlich wie Load Balancer</a:t>
            </a:r>
            <a:br>
              <a:rPr lang="de-CH" dirty="0"/>
            </a:br>
            <a:r>
              <a:rPr lang="de-CH" dirty="0"/>
              <a:t>arbeitet jedoch mit DNS (ist somit Multiregional)</a:t>
            </a:r>
          </a:p>
          <a:p>
            <a:r>
              <a:rPr lang="de-CH" dirty="0"/>
              <a:t>Endpoints</a:t>
            </a:r>
          </a:p>
          <a:p>
            <a:pPr lvl="1"/>
            <a:r>
              <a:rPr lang="de-CH" dirty="0" err="1"/>
              <a:t>Automatic</a:t>
            </a:r>
            <a:r>
              <a:rPr lang="de-CH" dirty="0"/>
              <a:t> </a:t>
            </a:r>
            <a:r>
              <a:rPr lang="de-CH" dirty="0" err="1"/>
              <a:t>failover</a:t>
            </a:r>
            <a:endParaRPr lang="de-CH" dirty="0"/>
          </a:p>
          <a:p>
            <a:pPr lvl="1"/>
            <a:r>
              <a:rPr lang="de-CH" dirty="0"/>
              <a:t>Performance </a:t>
            </a:r>
            <a:r>
              <a:rPr lang="de-CH" dirty="0" err="1"/>
              <a:t>routing</a:t>
            </a:r>
            <a:endParaRPr lang="de-CH" dirty="0"/>
          </a:p>
          <a:p>
            <a:pPr lvl="1"/>
            <a:r>
              <a:rPr lang="de-CH" dirty="0"/>
              <a:t>Maintenance </a:t>
            </a:r>
            <a:r>
              <a:rPr lang="de-CH" dirty="0" err="1"/>
              <a:t>without</a:t>
            </a:r>
            <a:r>
              <a:rPr lang="de-CH" dirty="0"/>
              <a:t> </a:t>
            </a:r>
            <a:r>
              <a:rPr lang="de-CH" dirty="0" err="1"/>
              <a:t>downtime</a:t>
            </a:r>
            <a:endParaRPr lang="de-CH" dirty="0"/>
          </a:p>
        </p:txBody>
      </p:sp>
      <p:pic>
        <p:nvPicPr>
          <p:cNvPr id="4" name="Inhaltsplatzhalter 5">
            <a:extLst>
              <a:ext uri="{FF2B5EF4-FFF2-40B4-BE49-F238E27FC236}">
                <a16:creationId xmlns:a16="http://schemas.microsoft.com/office/drawing/2014/main" id="{A4D5FAAF-A594-4AC8-ADBA-771B0437ED50}"/>
              </a:ext>
            </a:extLst>
          </p:cNvPr>
          <p:cNvPicPr>
            <a:picLocks noChangeAspect="1"/>
          </p:cNvPicPr>
          <p:nvPr/>
        </p:nvPicPr>
        <p:blipFill>
          <a:blip r:embed="rId3"/>
          <a:stretch>
            <a:fillRect/>
          </a:stretch>
        </p:blipFill>
        <p:spPr>
          <a:xfrm>
            <a:off x="4771486" y="770930"/>
            <a:ext cx="3886200" cy="1515717"/>
          </a:xfrm>
          <a:prstGeom prst="rect">
            <a:avLst/>
          </a:prstGeom>
        </p:spPr>
      </p:pic>
      <p:pic>
        <p:nvPicPr>
          <p:cNvPr id="5" name="Grafik 4">
            <a:extLst>
              <a:ext uri="{FF2B5EF4-FFF2-40B4-BE49-F238E27FC236}">
                <a16:creationId xmlns:a16="http://schemas.microsoft.com/office/drawing/2014/main" id="{91F1763D-5455-4036-810E-847069605A86}"/>
              </a:ext>
            </a:extLst>
          </p:cNvPr>
          <p:cNvPicPr>
            <a:picLocks noChangeAspect="1"/>
          </p:cNvPicPr>
          <p:nvPr/>
        </p:nvPicPr>
        <p:blipFill>
          <a:blip r:embed="rId4"/>
          <a:stretch>
            <a:fillRect/>
          </a:stretch>
        </p:blipFill>
        <p:spPr>
          <a:xfrm>
            <a:off x="4866126" y="2571750"/>
            <a:ext cx="3649224" cy="2437531"/>
          </a:xfrm>
          <a:prstGeom prst="rect">
            <a:avLst/>
          </a:prstGeom>
        </p:spPr>
      </p:pic>
    </p:spTree>
    <p:extLst>
      <p:ext uri="{BB962C8B-B14F-4D97-AF65-F5344CB8AC3E}">
        <p14:creationId xmlns:p14="http://schemas.microsoft.com/office/powerpoint/2010/main" val="3272982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3AEB2E22-489F-406A-A662-34B9EFF85BBA}"/>
              </a:ext>
            </a:extLst>
          </p:cNvPr>
          <p:cNvSpPr>
            <a:spLocks noGrp="1"/>
          </p:cNvSpPr>
          <p:nvPr>
            <p:ph type="title"/>
          </p:nvPr>
        </p:nvSpPr>
        <p:spPr/>
        <p:txBody>
          <a:bodyPr/>
          <a:lstStyle/>
          <a:p>
            <a:r>
              <a:rPr lang="de-CH" dirty="0"/>
              <a:t>VPN Gateway</a:t>
            </a:r>
          </a:p>
        </p:txBody>
      </p:sp>
      <p:sp>
        <p:nvSpPr>
          <p:cNvPr id="2" name="Inhaltsplatzhalter 1">
            <a:extLst>
              <a:ext uri="{FF2B5EF4-FFF2-40B4-BE49-F238E27FC236}">
                <a16:creationId xmlns:a16="http://schemas.microsoft.com/office/drawing/2014/main" id="{E4873736-FE61-479D-BF0A-D63A46BDAE71}"/>
              </a:ext>
            </a:extLst>
          </p:cNvPr>
          <p:cNvSpPr>
            <a:spLocks noGrp="1"/>
          </p:cNvSpPr>
          <p:nvPr>
            <p:ph sz="quarter" idx="18"/>
          </p:nvPr>
        </p:nvSpPr>
        <p:spPr/>
        <p:txBody>
          <a:bodyPr/>
          <a:lstStyle/>
          <a:p>
            <a:r>
              <a:rPr lang="de-CH"/>
              <a:t>Verschiedene VPN Typen</a:t>
            </a:r>
          </a:p>
          <a:p>
            <a:r>
              <a:rPr lang="de-CH"/>
              <a:t>Policy-</a:t>
            </a:r>
            <a:r>
              <a:rPr lang="de-CH" err="1"/>
              <a:t>based</a:t>
            </a:r>
            <a:r>
              <a:rPr lang="de-CH"/>
              <a:t> VPN</a:t>
            </a:r>
          </a:p>
          <a:p>
            <a:pPr lvl="1"/>
            <a:r>
              <a:rPr lang="de-CH"/>
              <a:t>Statische IP-Adressen</a:t>
            </a:r>
          </a:p>
          <a:p>
            <a:r>
              <a:rPr lang="de-CH"/>
              <a:t>Route-</a:t>
            </a:r>
            <a:r>
              <a:rPr lang="de-CH" err="1"/>
              <a:t>based</a:t>
            </a:r>
            <a:r>
              <a:rPr lang="de-CH"/>
              <a:t> VPN</a:t>
            </a:r>
          </a:p>
          <a:p>
            <a:pPr lvl="1"/>
            <a:r>
              <a:rPr lang="de-CH"/>
              <a:t>Verbindung zwischen Netzwerken</a:t>
            </a:r>
          </a:p>
          <a:p>
            <a:pPr lvl="1"/>
            <a:endParaRPr lang="de-CH"/>
          </a:p>
        </p:txBody>
      </p:sp>
      <p:pic>
        <p:nvPicPr>
          <p:cNvPr id="4" name="Inhaltsplatzhalter 4">
            <a:extLst>
              <a:ext uri="{FF2B5EF4-FFF2-40B4-BE49-F238E27FC236}">
                <a16:creationId xmlns:a16="http://schemas.microsoft.com/office/drawing/2014/main" id="{A574A33C-EB04-4B3B-BB94-C40151D745F4}"/>
              </a:ext>
            </a:extLst>
          </p:cNvPr>
          <p:cNvPicPr>
            <a:picLocks noChangeAspect="1"/>
          </p:cNvPicPr>
          <p:nvPr/>
        </p:nvPicPr>
        <p:blipFill>
          <a:blip r:embed="rId3"/>
          <a:stretch>
            <a:fillRect/>
          </a:stretch>
        </p:blipFill>
        <p:spPr>
          <a:xfrm>
            <a:off x="3651121" y="1412268"/>
            <a:ext cx="5185979" cy="1514781"/>
          </a:xfrm>
          <a:prstGeom prst="rect">
            <a:avLst/>
          </a:prstGeom>
        </p:spPr>
      </p:pic>
    </p:spTree>
    <p:extLst>
      <p:ext uri="{BB962C8B-B14F-4D97-AF65-F5344CB8AC3E}">
        <p14:creationId xmlns:p14="http://schemas.microsoft.com/office/powerpoint/2010/main" val="4261650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Inhaltsplatzhalter 6">
            <a:extLst>
              <a:ext uri="{FF2B5EF4-FFF2-40B4-BE49-F238E27FC236}">
                <a16:creationId xmlns:a16="http://schemas.microsoft.com/office/drawing/2014/main" id="{AEED2480-8E12-425A-ABF0-C81B2B1CE277}"/>
              </a:ext>
            </a:extLst>
          </p:cNvPr>
          <p:cNvSpPr>
            <a:spLocks noGrp="1"/>
          </p:cNvSpPr>
          <p:nvPr>
            <p:ph sz="quarter" idx="16"/>
          </p:nvPr>
        </p:nvSpPr>
        <p:spPr/>
        <p:txBody>
          <a:bodyPr/>
          <a:lstStyle/>
          <a:p>
            <a:pPr marL="0" indent="0">
              <a:buNone/>
            </a:pPr>
            <a:r>
              <a:rPr lang="de-CH" dirty="0"/>
              <a:t>2. Beurteilt das vorliegende Sicherheitskonzept Benutzer, Rollen, Zugriffe, Auditing, Verschlüsselung, Verantwortlichkeiten (</a:t>
            </a:r>
            <a:r>
              <a:rPr lang="de-CH" dirty="0" err="1"/>
              <a:t>Shared</a:t>
            </a:r>
            <a:r>
              <a:rPr lang="de-CH" dirty="0"/>
              <a:t> </a:t>
            </a:r>
            <a:r>
              <a:rPr lang="de-CH" dirty="0" err="1"/>
              <a:t>Responsibility</a:t>
            </a:r>
            <a:r>
              <a:rPr lang="de-CH" dirty="0"/>
              <a:t>) anhand der Beispielanwendung.</a:t>
            </a:r>
          </a:p>
        </p:txBody>
      </p:sp>
      <p:sp>
        <p:nvSpPr>
          <p:cNvPr id="6" name="Titel 5">
            <a:extLst>
              <a:ext uri="{FF2B5EF4-FFF2-40B4-BE49-F238E27FC236}">
                <a16:creationId xmlns:a16="http://schemas.microsoft.com/office/drawing/2014/main" id="{4EBA99B0-7E39-4B5A-A4E8-0772F65FD238}"/>
              </a:ext>
            </a:extLst>
          </p:cNvPr>
          <p:cNvSpPr>
            <a:spLocks noGrp="1"/>
          </p:cNvSpPr>
          <p:nvPr>
            <p:ph type="title"/>
          </p:nvPr>
        </p:nvSpPr>
        <p:spPr/>
        <p:txBody>
          <a:bodyPr/>
          <a:lstStyle/>
          <a:p>
            <a:r>
              <a:rPr lang="de-CH" dirty="0"/>
              <a:t>Handlungsziele</a:t>
            </a:r>
          </a:p>
        </p:txBody>
      </p:sp>
    </p:spTree>
    <p:extLst>
      <p:ext uri="{BB962C8B-B14F-4D97-AF65-F5344CB8AC3E}">
        <p14:creationId xmlns:p14="http://schemas.microsoft.com/office/powerpoint/2010/main" val="2866457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DD7834C4-5BEF-4B9D-9311-8C918198150D}"/>
              </a:ext>
            </a:extLst>
          </p:cNvPr>
          <p:cNvSpPr>
            <a:spLocks noGrp="1"/>
          </p:cNvSpPr>
          <p:nvPr>
            <p:ph sz="quarter" idx="16"/>
          </p:nvPr>
        </p:nvSpPr>
        <p:spPr/>
        <p:txBody>
          <a:bodyPr/>
          <a:lstStyle/>
          <a:p>
            <a:r>
              <a:rPr lang="de-CH" dirty="0"/>
              <a:t>Filtert Netzwerkverkehr</a:t>
            </a:r>
          </a:p>
          <a:p>
            <a:r>
              <a:rPr lang="de-CH" dirty="0"/>
              <a:t>Eingehende und Ausgehende Regeln</a:t>
            </a:r>
          </a:p>
          <a:p>
            <a:r>
              <a:rPr lang="de-CH" dirty="0"/>
              <a:t>Azure setzt bereits Grundregeln</a:t>
            </a:r>
          </a:p>
          <a:p>
            <a:r>
              <a:rPr lang="de-CH" dirty="0"/>
              <a:t>Prioritäten setzen um die Reihenfolge zu bestimmen</a:t>
            </a:r>
          </a:p>
          <a:p>
            <a:r>
              <a:rPr lang="de-CH" dirty="0"/>
              <a:t>Erster Treffer wird verarbeitet (Rest nicht mehr)</a:t>
            </a:r>
          </a:p>
        </p:txBody>
      </p:sp>
      <p:sp>
        <p:nvSpPr>
          <p:cNvPr id="3" name="Titel 2">
            <a:extLst>
              <a:ext uri="{FF2B5EF4-FFF2-40B4-BE49-F238E27FC236}">
                <a16:creationId xmlns:a16="http://schemas.microsoft.com/office/drawing/2014/main" id="{09AD2C31-EEB3-473F-BCE6-AADD8DEFD490}"/>
              </a:ext>
            </a:extLst>
          </p:cNvPr>
          <p:cNvSpPr>
            <a:spLocks noGrp="1"/>
          </p:cNvSpPr>
          <p:nvPr>
            <p:ph type="title"/>
          </p:nvPr>
        </p:nvSpPr>
        <p:spPr/>
        <p:txBody>
          <a:bodyPr/>
          <a:lstStyle/>
          <a:p>
            <a:r>
              <a:rPr lang="de-CH" dirty="0"/>
              <a:t>Network Security Groups (NSG)</a:t>
            </a:r>
          </a:p>
        </p:txBody>
      </p:sp>
      <p:pic>
        <p:nvPicPr>
          <p:cNvPr id="4" name="Grafik 3">
            <a:extLst>
              <a:ext uri="{FF2B5EF4-FFF2-40B4-BE49-F238E27FC236}">
                <a16:creationId xmlns:a16="http://schemas.microsoft.com/office/drawing/2014/main" id="{37D0CB98-A85E-416F-827D-2F1E4372D271}"/>
              </a:ext>
            </a:extLst>
          </p:cNvPr>
          <p:cNvPicPr>
            <a:picLocks noChangeAspect="1"/>
          </p:cNvPicPr>
          <p:nvPr/>
        </p:nvPicPr>
        <p:blipFill>
          <a:blip r:embed="rId2"/>
          <a:stretch>
            <a:fillRect/>
          </a:stretch>
        </p:blipFill>
        <p:spPr>
          <a:xfrm>
            <a:off x="505535" y="3260446"/>
            <a:ext cx="8420652" cy="854354"/>
          </a:xfrm>
          <a:prstGeom prst="rect">
            <a:avLst/>
          </a:prstGeom>
        </p:spPr>
      </p:pic>
      <p:pic>
        <p:nvPicPr>
          <p:cNvPr id="5" name="Picture 3" descr="Bild, das die Netzwerksicherheitsgruppe (NSG) darstellt">
            <a:extLst>
              <a:ext uri="{FF2B5EF4-FFF2-40B4-BE49-F238E27FC236}">
                <a16:creationId xmlns:a16="http://schemas.microsoft.com/office/drawing/2014/main" id="{4BDC5964-65B4-4D41-84BA-DCE267DFA6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409" y="523032"/>
            <a:ext cx="1677048" cy="1606805"/>
          </a:xfrm>
          <a:prstGeom prst="rect">
            <a:avLst/>
          </a:prstGeom>
        </p:spPr>
      </p:pic>
    </p:spTree>
    <p:extLst>
      <p:ext uri="{BB962C8B-B14F-4D97-AF65-F5344CB8AC3E}">
        <p14:creationId xmlns:p14="http://schemas.microsoft.com/office/powerpoint/2010/main" val="17050601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B3A089EB-7CB3-4000-BE39-0C3E829A9678}"/>
              </a:ext>
            </a:extLst>
          </p:cNvPr>
          <p:cNvSpPr>
            <a:spLocks noGrp="1"/>
          </p:cNvSpPr>
          <p:nvPr>
            <p:ph type="title"/>
          </p:nvPr>
        </p:nvSpPr>
        <p:spPr/>
        <p:txBody>
          <a:bodyPr/>
          <a:lstStyle/>
          <a:p>
            <a:r>
              <a:rPr lang="de-CH" dirty="0"/>
              <a:t>Network Security Groups (NSG)</a:t>
            </a:r>
          </a:p>
        </p:txBody>
      </p:sp>
      <p:sp>
        <p:nvSpPr>
          <p:cNvPr id="2" name="Inhaltsplatzhalter 1">
            <a:extLst>
              <a:ext uri="{FF2B5EF4-FFF2-40B4-BE49-F238E27FC236}">
                <a16:creationId xmlns:a16="http://schemas.microsoft.com/office/drawing/2014/main" id="{7859B9B3-1025-4461-88F9-9D6674793360}"/>
              </a:ext>
            </a:extLst>
          </p:cNvPr>
          <p:cNvSpPr>
            <a:spLocks noGrp="1"/>
          </p:cNvSpPr>
          <p:nvPr>
            <p:ph sz="quarter" idx="18"/>
          </p:nvPr>
        </p:nvSpPr>
        <p:spPr/>
        <p:txBody>
          <a:bodyPr/>
          <a:lstStyle/>
          <a:p>
            <a:r>
              <a:rPr lang="de-CH" dirty="0"/>
              <a:t>Werden unabhängig geprüft</a:t>
            </a:r>
          </a:p>
          <a:p>
            <a:r>
              <a:rPr lang="de-CH" dirty="0"/>
              <a:t>Regeln auf allen Leveln nötig</a:t>
            </a:r>
          </a:p>
          <a:p>
            <a:r>
              <a:rPr lang="de-CH" dirty="0"/>
              <a:t>Effektive Regeln prüfen</a:t>
            </a:r>
          </a:p>
          <a:p>
            <a:endParaRPr lang="de-CH" dirty="0"/>
          </a:p>
          <a:p>
            <a:endParaRPr lang="de-CH" dirty="0"/>
          </a:p>
          <a:p>
            <a:endParaRPr lang="de-CH" dirty="0"/>
          </a:p>
        </p:txBody>
      </p:sp>
      <p:sp>
        <p:nvSpPr>
          <p:cNvPr id="7" name="Inhaltsplatzhalter 6">
            <a:extLst>
              <a:ext uri="{FF2B5EF4-FFF2-40B4-BE49-F238E27FC236}">
                <a16:creationId xmlns:a16="http://schemas.microsoft.com/office/drawing/2014/main" id="{51A0EA8D-4C80-4D22-910B-B097A2A93AAC}"/>
              </a:ext>
            </a:extLst>
          </p:cNvPr>
          <p:cNvSpPr>
            <a:spLocks noGrp="1"/>
          </p:cNvSpPr>
          <p:nvPr>
            <p:ph sz="quarter" idx="19"/>
          </p:nvPr>
        </p:nvSpPr>
        <p:spPr/>
        <p:txBody>
          <a:bodyPr/>
          <a:lstStyle/>
          <a:p>
            <a:endParaRPr lang="de-CH" dirty="0"/>
          </a:p>
        </p:txBody>
      </p:sp>
      <p:pic>
        <p:nvPicPr>
          <p:cNvPr id="6" name="Picture 13" descr="A NSG is shown controlling traffic to a subnet. Inside the subnet another NSG is shown controlling traffic to a virtual machine NIC">
            <a:extLst>
              <a:ext uri="{FF2B5EF4-FFF2-40B4-BE49-F238E27FC236}">
                <a16:creationId xmlns:a16="http://schemas.microsoft.com/office/drawing/2014/main" id="{8271843B-1240-41EA-87E2-C59E35624A8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506685" y="1045318"/>
            <a:ext cx="4313186" cy="2955182"/>
          </a:xfrm>
          <a:prstGeom prst="rect">
            <a:avLst/>
          </a:prstGeom>
          <a:noFill/>
        </p:spPr>
      </p:pic>
      <p:pic>
        <p:nvPicPr>
          <p:cNvPr id="5" name="Picture 2" descr="Screenshot showing the status of a network interface">
            <a:extLst>
              <a:ext uri="{FF2B5EF4-FFF2-40B4-BE49-F238E27FC236}">
                <a16:creationId xmlns:a16="http://schemas.microsoft.com/office/drawing/2014/main" id="{B45241BD-C67B-4F37-9EBC-1D7C8E99537E}"/>
              </a:ext>
            </a:extLst>
          </p:cNvPr>
          <p:cNvPicPr>
            <a:picLocks noChangeAspect="1"/>
          </p:cNvPicPr>
          <p:nvPr/>
        </p:nvPicPr>
        <p:blipFill>
          <a:blip r:embed="rId3"/>
          <a:stretch>
            <a:fillRect/>
          </a:stretch>
        </p:blipFill>
        <p:spPr>
          <a:xfrm>
            <a:off x="4533872" y="4098182"/>
            <a:ext cx="4400064" cy="331716"/>
          </a:xfrm>
          <a:prstGeom prst="rect">
            <a:avLst/>
          </a:prstGeom>
        </p:spPr>
      </p:pic>
      <p:sp>
        <p:nvSpPr>
          <p:cNvPr id="4" name="Ellipse 3">
            <a:extLst>
              <a:ext uri="{FF2B5EF4-FFF2-40B4-BE49-F238E27FC236}">
                <a16:creationId xmlns:a16="http://schemas.microsoft.com/office/drawing/2014/main" id="{93102BC1-D6C6-4609-831E-72281B985990}"/>
              </a:ext>
            </a:extLst>
          </p:cNvPr>
          <p:cNvSpPr/>
          <p:nvPr/>
        </p:nvSpPr>
        <p:spPr>
          <a:xfrm>
            <a:off x="5903441" y="4098181"/>
            <a:ext cx="922123" cy="18806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1350"/>
          </a:p>
        </p:txBody>
      </p:sp>
    </p:spTree>
    <p:extLst>
      <p:ext uri="{BB962C8B-B14F-4D97-AF65-F5344CB8AC3E}">
        <p14:creationId xmlns:p14="http://schemas.microsoft.com/office/powerpoint/2010/main" val="1621942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963C0D5E-8860-4A25-922D-F59FA9DC6A49}"/>
              </a:ext>
            </a:extLst>
          </p:cNvPr>
          <p:cNvSpPr>
            <a:spLocks noGrp="1"/>
          </p:cNvSpPr>
          <p:nvPr>
            <p:ph sz="quarter" idx="16"/>
          </p:nvPr>
        </p:nvSpPr>
        <p:spPr/>
        <p:txBody>
          <a:bodyPr/>
          <a:lstStyle/>
          <a:p>
            <a:r>
              <a:rPr lang="de-CH" dirty="0"/>
              <a:t>Statusbehaftete, verwaltete Firewall-</a:t>
            </a:r>
            <a:r>
              <a:rPr lang="de-CH" dirty="0" err="1"/>
              <a:t>as</a:t>
            </a:r>
            <a:r>
              <a:rPr lang="de-CH" dirty="0"/>
              <a:t>-a-Service (</a:t>
            </a:r>
            <a:r>
              <a:rPr lang="de-CH" dirty="0" err="1"/>
              <a:t>FaaS</a:t>
            </a:r>
            <a:r>
              <a:rPr lang="de-CH" dirty="0"/>
              <a:t>)</a:t>
            </a:r>
          </a:p>
          <a:p>
            <a:r>
              <a:rPr lang="de-CH" dirty="0"/>
              <a:t>Regelt den Zugriff auf Server auf Basis der IP-Adresse</a:t>
            </a:r>
          </a:p>
          <a:p>
            <a:r>
              <a:rPr lang="de-CH" dirty="0"/>
              <a:t>Eingehende und Ausgehende Filterregeln</a:t>
            </a:r>
          </a:p>
          <a:p>
            <a:r>
              <a:rPr lang="de-CH" dirty="0"/>
              <a:t>Integrierte Hochverfügbarkeit</a:t>
            </a:r>
          </a:p>
          <a:p>
            <a:r>
              <a:rPr lang="de-CH" dirty="0"/>
              <a:t>Uneingeschränkte Skalierbarkeit</a:t>
            </a:r>
          </a:p>
          <a:p>
            <a:r>
              <a:rPr lang="de-CH" dirty="0"/>
              <a:t>Layer 3-7 Filter Möglichkeiten</a:t>
            </a:r>
          </a:p>
        </p:txBody>
      </p:sp>
      <p:sp>
        <p:nvSpPr>
          <p:cNvPr id="3" name="Titel 2">
            <a:extLst>
              <a:ext uri="{FF2B5EF4-FFF2-40B4-BE49-F238E27FC236}">
                <a16:creationId xmlns:a16="http://schemas.microsoft.com/office/drawing/2014/main" id="{A520A147-BB56-42BA-9861-39C006464513}"/>
              </a:ext>
            </a:extLst>
          </p:cNvPr>
          <p:cNvSpPr>
            <a:spLocks noGrp="1"/>
          </p:cNvSpPr>
          <p:nvPr>
            <p:ph type="title"/>
          </p:nvPr>
        </p:nvSpPr>
        <p:spPr/>
        <p:txBody>
          <a:bodyPr/>
          <a:lstStyle/>
          <a:p>
            <a:r>
              <a:rPr lang="de-CH"/>
              <a:t>Azure Firewall</a:t>
            </a:r>
          </a:p>
        </p:txBody>
      </p:sp>
      <p:pic>
        <p:nvPicPr>
          <p:cNvPr id="7" name="Graphic 7">
            <a:extLst>
              <a:ext uri="{FF2B5EF4-FFF2-40B4-BE49-F238E27FC236}">
                <a16:creationId xmlns:a16="http://schemas.microsoft.com/office/drawing/2014/main" id="{FA7253CC-BBBB-4759-B371-05C583BBFB14}"/>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15568" y="2406646"/>
            <a:ext cx="1981859" cy="1981859"/>
          </a:xfrm>
          <a:prstGeom prst="rect">
            <a:avLst/>
          </a:prstGeom>
        </p:spPr>
      </p:pic>
    </p:spTree>
    <p:extLst>
      <p:ext uri="{BB962C8B-B14F-4D97-AF65-F5344CB8AC3E}">
        <p14:creationId xmlns:p14="http://schemas.microsoft.com/office/powerpoint/2010/main" val="16159061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520A147-BB56-42BA-9861-39C006464513}"/>
              </a:ext>
            </a:extLst>
          </p:cNvPr>
          <p:cNvSpPr>
            <a:spLocks noGrp="1"/>
          </p:cNvSpPr>
          <p:nvPr>
            <p:ph type="title"/>
          </p:nvPr>
        </p:nvSpPr>
        <p:spPr/>
        <p:txBody>
          <a:bodyPr/>
          <a:lstStyle/>
          <a:p>
            <a:r>
              <a:rPr lang="de-CH"/>
              <a:t>Azure Firewall</a:t>
            </a:r>
          </a:p>
        </p:txBody>
      </p:sp>
      <p:sp>
        <p:nvSpPr>
          <p:cNvPr id="2" name="Inhaltsplatzhalter 1">
            <a:extLst>
              <a:ext uri="{FF2B5EF4-FFF2-40B4-BE49-F238E27FC236}">
                <a16:creationId xmlns:a16="http://schemas.microsoft.com/office/drawing/2014/main" id="{963C0D5E-8860-4A25-922D-F59FA9DC6A49}"/>
              </a:ext>
            </a:extLst>
          </p:cNvPr>
          <p:cNvSpPr>
            <a:spLocks noGrp="1"/>
          </p:cNvSpPr>
          <p:nvPr>
            <p:ph sz="quarter" idx="18"/>
          </p:nvPr>
        </p:nvSpPr>
        <p:spPr/>
        <p:txBody>
          <a:bodyPr/>
          <a:lstStyle/>
          <a:p>
            <a:r>
              <a:rPr lang="de-CH" dirty="0"/>
              <a:t>Verschiedene Regeln</a:t>
            </a:r>
          </a:p>
          <a:p>
            <a:pPr lvl="1"/>
            <a:r>
              <a:rPr lang="de-CH" dirty="0"/>
              <a:t>NAT Rules</a:t>
            </a:r>
          </a:p>
          <a:p>
            <a:pPr lvl="1"/>
            <a:r>
              <a:rPr lang="de-CH" dirty="0"/>
              <a:t>Network Rules</a:t>
            </a:r>
          </a:p>
          <a:p>
            <a:pPr lvl="1"/>
            <a:r>
              <a:rPr lang="de-CH" dirty="0" err="1"/>
              <a:t>Application</a:t>
            </a:r>
            <a:r>
              <a:rPr lang="de-CH" dirty="0"/>
              <a:t> Rules</a:t>
            </a:r>
          </a:p>
          <a:p>
            <a:pPr lvl="1"/>
            <a:endParaRPr lang="de-CH" dirty="0"/>
          </a:p>
        </p:txBody>
      </p:sp>
      <p:pic>
        <p:nvPicPr>
          <p:cNvPr id="5" name="Picture 13" descr="VNets are using an Azure Firewall and Threat Intelligence to deny or allow traffic">
            <a:extLst>
              <a:ext uri="{FF2B5EF4-FFF2-40B4-BE49-F238E27FC236}">
                <a16:creationId xmlns:a16="http://schemas.microsoft.com/office/drawing/2014/main" id="{96CA322F-A8D9-4A08-A213-1BFE48971E33}"/>
              </a:ext>
            </a:extLst>
          </p:cNvPr>
          <p:cNvPicPr>
            <a:picLocks noChangeAspect="1"/>
          </p:cNvPicPr>
          <p:nvPr/>
        </p:nvPicPr>
        <p:blipFill>
          <a:blip r:embed="rId3"/>
          <a:stretch>
            <a:fillRect/>
          </a:stretch>
        </p:blipFill>
        <p:spPr>
          <a:xfrm>
            <a:off x="4223098" y="1220400"/>
            <a:ext cx="4614002" cy="3035748"/>
          </a:xfrm>
          <a:prstGeom prst="rect">
            <a:avLst/>
          </a:prstGeom>
        </p:spPr>
      </p:pic>
    </p:spTree>
    <p:extLst>
      <p:ext uri="{BB962C8B-B14F-4D97-AF65-F5344CB8AC3E}">
        <p14:creationId xmlns:p14="http://schemas.microsoft.com/office/powerpoint/2010/main" val="3369111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0FDDCC58-67D7-4890-9B48-4111E97EED8B}"/>
              </a:ext>
            </a:extLst>
          </p:cNvPr>
          <p:cNvSpPr>
            <a:spLocks noGrp="1"/>
          </p:cNvSpPr>
          <p:nvPr>
            <p:ph sz="quarter" idx="16"/>
          </p:nvPr>
        </p:nvSpPr>
        <p:spPr/>
        <p:txBody>
          <a:bodyPr/>
          <a:lstStyle/>
          <a:p>
            <a:r>
              <a:rPr lang="de-CH" dirty="0"/>
              <a:t>DDoS-Angriffe überlasten Netzwerkressourcen</a:t>
            </a:r>
          </a:p>
          <a:p>
            <a:r>
              <a:rPr lang="de-CH" dirty="0"/>
              <a:t>Bereinigt unerwünschten Netzwerkverkehr</a:t>
            </a:r>
          </a:p>
          <a:p>
            <a:r>
              <a:rPr lang="de-CH" dirty="0"/>
              <a:t>SKUs</a:t>
            </a:r>
          </a:p>
          <a:p>
            <a:pPr lvl="1"/>
            <a:r>
              <a:rPr lang="de-CH" dirty="0"/>
              <a:t>Basic: Automatisch aktiviert</a:t>
            </a:r>
          </a:p>
          <a:p>
            <a:pPr lvl="1"/>
            <a:r>
              <a:rPr lang="de-CH" dirty="0"/>
              <a:t>Standard: Bietet mehr Schadensbegrenzfunktionen</a:t>
            </a:r>
          </a:p>
        </p:txBody>
      </p:sp>
      <p:sp>
        <p:nvSpPr>
          <p:cNvPr id="3" name="Titel 2">
            <a:extLst>
              <a:ext uri="{FF2B5EF4-FFF2-40B4-BE49-F238E27FC236}">
                <a16:creationId xmlns:a16="http://schemas.microsoft.com/office/drawing/2014/main" id="{700137B6-B076-4DF5-9649-E1D9D67C26EC}"/>
              </a:ext>
            </a:extLst>
          </p:cNvPr>
          <p:cNvSpPr>
            <a:spLocks noGrp="1"/>
          </p:cNvSpPr>
          <p:nvPr>
            <p:ph type="title"/>
          </p:nvPr>
        </p:nvSpPr>
        <p:spPr/>
        <p:txBody>
          <a:bodyPr/>
          <a:lstStyle/>
          <a:p>
            <a:r>
              <a:rPr lang="de-CH" dirty="0"/>
              <a:t>Azure DDoS </a:t>
            </a:r>
            <a:r>
              <a:rPr lang="de-CH" dirty="0" err="1"/>
              <a:t>Protection</a:t>
            </a:r>
            <a:endParaRPr lang="de-CH" dirty="0"/>
          </a:p>
        </p:txBody>
      </p:sp>
      <p:pic>
        <p:nvPicPr>
          <p:cNvPr id="5" name="Picture 6">
            <a:extLst>
              <a:ext uri="{FF2B5EF4-FFF2-40B4-BE49-F238E27FC236}">
                <a16:creationId xmlns:a16="http://schemas.microsoft.com/office/drawing/2014/main" id="{BB730CE8-A4AA-42DB-9E97-2CA23691B2EF}"/>
              </a:ext>
            </a:extLst>
          </p:cNvPr>
          <p:cNvPicPr>
            <a:picLocks noChangeAspect="1"/>
          </p:cNvPicPr>
          <p:nvPr/>
        </p:nvPicPr>
        <p:blipFill>
          <a:blip r:embed="rId2"/>
          <a:srcRect/>
          <a:stretch/>
        </p:blipFill>
        <p:spPr>
          <a:xfrm>
            <a:off x="1276003" y="3608445"/>
            <a:ext cx="5632352" cy="1092639"/>
          </a:xfrm>
          <a:prstGeom prst="rect">
            <a:avLst/>
          </a:prstGeom>
        </p:spPr>
      </p:pic>
    </p:spTree>
    <p:extLst>
      <p:ext uri="{BB962C8B-B14F-4D97-AF65-F5344CB8AC3E}">
        <p14:creationId xmlns:p14="http://schemas.microsoft.com/office/powerpoint/2010/main" val="594393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7825DDD-8844-4868-A508-98146397ADCD}"/>
              </a:ext>
            </a:extLst>
          </p:cNvPr>
          <p:cNvSpPr>
            <a:spLocks noGrp="1"/>
          </p:cNvSpPr>
          <p:nvPr>
            <p:ph sz="quarter" idx="16"/>
          </p:nvPr>
        </p:nvSpPr>
        <p:spPr/>
        <p:txBody>
          <a:bodyPr/>
          <a:lstStyle/>
          <a:p>
            <a:pPr marL="174625" indent="0">
              <a:buNone/>
            </a:pPr>
            <a:r>
              <a:rPr lang="de-CH" dirty="0"/>
              <a:t>2.3 Kennt die grundlegenden Funktionen bez. Netzwerksicherheit einer Cloud (</a:t>
            </a:r>
            <a:r>
              <a:rPr lang="de-CH" dirty="0" err="1"/>
              <a:t>Firewalling</a:t>
            </a:r>
            <a:r>
              <a:rPr lang="de-CH" dirty="0"/>
              <a:t> auf Komponenten und Netzwerkebene, Private und Öffentliche Netze, Best Practices).</a:t>
            </a:r>
          </a:p>
        </p:txBody>
      </p:sp>
      <p:sp>
        <p:nvSpPr>
          <p:cNvPr id="3" name="Titel 2">
            <a:extLst>
              <a:ext uri="{FF2B5EF4-FFF2-40B4-BE49-F238E27FC236}">
                <a16:creationId xmlns:a16="http://schemas.microsoft.com/office/drawing/2014/main" id="{1DCFE898-6A40-41F1-87DB-D6C71958C228}"/>
              </a:ext>
            </a:extLst>
          </p:cNvPr>
          <p:cNvSpPr>
            <a:spLocks noGrp="1"/>
          </p:cNvSpPr>
          <p:nvPr>
            <p:ph type="title"/>
          </p:nvPr>
        </p:nvSpPr>
        <p:spPr/>
        <p:txBody>
          <a:bodyPr/>
          <a:lstStyle/>
          <a:p>
            <a:r>
              <a:rPr lang="de-CH" dirty="0"/>
              <a:t>Handlungsnotwendige Kenntnisse</a:t>
            </a:r>
          </a:p>
        </p:txBody>
      </p:sp>
    </p:spTree>
    <p:extLst>
      <p:ext uri="{BB962C8B-B14F-4D97-AF65-F5344CB8AC3E}">
        <p14:creationId xmlns:p14="http://schemas.microsoft.com/office/powerpoint/2010/main" val="2499687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sz="quarter" idx="16"/>
          </p:nvPr>
        </p:nvSpPr>
        <p:spPr/>
        <p:txBody>
          <a:bodyPr/>
          <a:lstStyle/>
          <a:p>
            <a:pPr marL="0" indent="0">
              <a:buNone/>
            </a:pPr>
            <a:r>
              <a:rPr lang="de-CH" dirty="0"/>
              <a:t>Die Lernenden kennen …</a:t>
            </a:r>
          </a:p>
          <a:p>
            <a:r>
              <a:rPr lang="de-CH" dirty="0"/>
              <a:t>Die verschiedenen Netzwerkkomponenten in Azure.</a:t>
            </a:r>
          </a:p>
          <a:p>
            <a:r>
              <a:rPr lang="de-CH" dirty="0"/>
              <a:t>Funktionen für die Netzwerksicherheit.</a:t>
            </a:r>
          </a:p>
          <a:p>
            <a:r>
              <a:rPr lang="de-CH" dirty="0"/>
              <a:t>Die Zugriffsmöglichkeiten auf Ressourcen.</a:t>
            </a:r>
          </a:p>
          <a:p>
            <a:pPr marL="0" indent="0">
              <a:buNone/>
            </a:pPr>
            <a:endParaRPr lang="de-CH" dirty="0"/>
          </a:p>
          <a:p>
            <a:endParaRPr lang="de-CH" dirty="0"/>
          </a:p>
        </p:txBody>
      </p:sp>
      <p:sp>
        <p:nvSpPr>
          <p:cNvPr id="4" name="Titel 3"/>
          <p:cNvSpPr>
            <a:spLocks noGrp="1"/>
          </p:cNvSpPr>
          <p:nvPr>
            <p:ph type="title"/>
          </p:nvPr>
        </p:nvSpPr>
        <p:spPr/>
        <p:txBody>
          <a:bodyPr/>
          <a:lstStyle/>
          <a:p>
            <a:r>
              <a:rPr lang="de-CH"/>
              <a:t>Ziele</a:t>
            </a:r>
          </a:p>
        </p:txBody>
      </p:sp>
    </p:spTree>
    <p:extLst>
      <p:ext uri="{BB962C8B-B14F-4D97-AF65-F5344CB8AC3E}">
        <p14:creationId xmlns:p14="http://schemas.microsoft.com/office/powerpoint/2010/main" val="2243876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402F33C9-BAE9-4B8C-877C-115F1121C975}"/>
              </a:ext>
            </a:extLst>
          </p:cNvPr>
          <p:cNvSpPr>
            <a:spLocks noGrp="1"/>
          </p:cNvSpPr>
          <p:nvPr>
            <p:ph sz="quarter" idx="16"/>
          </p:nvPr>
        </p:nvSpPr>
        <p:spPr/>
        <p:txBody>
          <a:bodyPr/>
          <a:lstStyle/>
          <a:p>
            <a:r>
              <a:rPr lang="de-CH" dirty="0"/>
              <a:t>Kombinierte Sicherheitslösungen</a:t>
            </a:r>
          </a:p>
          <a:p>
            <a:r>
              <a:rPr lang="de-CH" dirty="0"/>
              <a:t>Perimeter Layer (Aussengrenzen)</a:t>
            </a:r>
          </a:p>
          <a:p>
            <a:pPr lvl="1"/>
            <a:r>
              <a:rPr lang="de-CH" dirty="0"/>
              <a:t>Schützen der Netzwerkgrenzen mit </a:t>
            </a:r>
            <a:br>
              <a:rPr lang="de-CH" dirty="0"/>
            </a:br>
            <a:r>
              <a:rPr lang="de-CH" dirty="0"/>
              <a:t>DDoS </a:t>
            </a:r>
            <a:r>
              <a:rPr lang="de-CH" dirty="0" err="1"/>
              <a:t>Protection</a:t>
            </a:r>
            <a:r>
              <a:rPr lang="de-CH" dirty="0"/>
              <a:t> und Azure Firewall</a:t>
            </a:r>
          </a:p>
          <a:p>
            <a:r>
              <a:rPr lang="de-CH" dirty="0"/>
              <a:t>Netzwerk Layer</a:t>
            </a:r>
          </a:p>
          <a:p>
            <a:pPr lvl="1"/>
            <a:r>
              <a:rPr lang="de-CH" dirty="0"/>
              <a:t>Traffic zulassen oder sperren mit </a:t>
            </a:r>
            <a:br>
              <a:rPr lang="de-CH" dirty="0"/>
            </a:br>
            <a:r>
              <a:rPr lang="de-CH" dirty="0"/>
              <a:t>Network Security Group Regeln</a:t>
            </a:r>
          </a:p>
        </p:txBody>
      </p:sp>
      <p:sp>
        <p:nvSpPr>
          <p:cNvPr id="3" name="Titel 2">
            <a:extLst>
              <a:ext uri="{FF2B5EF4-FFF2-40B4-BE49-F238E27FC236}">
                <a16:creationId xmlns:a16="http://schemas.microsoft.com/office/drawing/2014/main" id="{1762EA7A-4A84-4B99-A817-A29FA6AD545F}"/>
              </a:ext>
            </a:extLst>
          </p:cNvPr>
          <p:cNvSpPr>
            <a:spLocks noGrp="1"/>
          </p:cNvSpPr>
          <p:nvPr>
            <p:ph type="title"/>
          </p:nvPr>
        </p:nvSpPr>
        <p:spPr/>
        <p:txBody>
          <a:bodyPr/>
          <a:lstStyle/>
          <a:p>
            <a:r>
              <a:rPr lang="de-CH"/>
              <a:t>Azure Netzwerksicherheit</a:t>
            </a:r>
          </a:p>
        </p:txBody>
      </p:sp>
      <p:pic>
        <p:nvPicPr>
          <p:cNvPr id="4" name="Grafik 3">
            <a:extLst>
              <a:ext uri="{FF2B5EF4-FFF2-40B4-BE49-F238E27FC236}">
                <a16:creationId xmlns:a16="http://schemas.microsoft.com/office/drawing/2014/main" id="{73DB5AA6-603B-40F1-8B17-7F2D94BC099C}"/>
              </a:ext>
            </a:extLst>
          </p:cNvPr>
          <p:cNvPicPr>
            <a:picLocks noChangeAspect="1"/>
          </p:cNvPicPr>
          <p:nvPr/>
        </p:nvPicPr>
        <p:blipFill>
          <a:blip r:embed="rId2"/>
          <a:stretch>
            <a:fillRect/>
          </a:stretch>
        </p:blipFill>
        <p:spPr>
          <a:xfrm>
            <a:off x="5590436" y="812125"/>
            <a:ext cx="2705839" cy="3519251"/>
          </a:xfrm>
          <a:prstGeom prst="rect">
            <a:avLst/>
          </a:prstGeom>
        </p:spPr>
      </p:pic>
    </p:spTree>
    <p:extLst>
      <p:ext uri="{BB962C8B-B14F-4D97-AF65-F5344CB8AC3E}">
        <p14:creationId xmlns:p14="http://schemas.microsoft.com/office/powerpoint/2010/main" val="4236630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12937CA-39B9-4112-83F5-C0E5090A795E}"/>
              </a:ext>
            </a:extLst>
          </p:cNvPr>
          <p:cNvSpPr>
            <a:spLocks noGrp="1"/>
          </p:cNvSpPr>
          <p:nvPr>
            <p:ph sz="quarter" idx="16"/>
          </p:nvPr>
        </p:nvSpPr>
        <p:spPr/>
        <p:txBody>
          <a:bodyPr/>
          <a:lstStyle/>
          <a:p>
            <a:r>
              <a:rPr lang="de-CH"/>
              <a:t>Installation und Konfiguration</a:t>
            </a:r>
          </a:p>
          <a:p>
            <a:r>
              <a:rPr lang="de-CH"/>
              <a:t>Unterhalt und </a:t>
            </a:r>
            <a:r>
              <a:rPr lang="de-CH" err="1"/>
              <a:t>Patching</a:t>
            </a:r>
            <a:endParaRPr lang="de-CH"/>
          </a:p>
          <a:p>
            <a:r>
              <a:rPr lang="de-CH"/>
              <a:t>Fehleranalyse</a:t>
            </a:r>
          </a:p>
          <a:p>
            <a:r>
              <a:rPr lang="de-CH"/>
              <a:t>…</a:t>
            </a:r>
          </a:p>
          <a:p>
            <a:endParaRPr lang="de-CH"/>
          </a:p>
          <a:p>
            <a:endParaRPr lang="de-CH"/>
          </a:p>
          <a:p>
            <a:endParaRPr lang="de-CH"/>
          </a:p>
        </p:txBody>
      </p:sp>
      <p:sp>
        <p:nvSpPr>
          <p:cNvPr id="3" name="Titel 2">
            <a:extLst>
              <a:ext uri="{FF2B5EF4-FFF2-40B4-BE49-F238E27FC236}">
                <a16:creationId xmlns:a16="http://schemas.microsoft.com/office/drawing/2014/main" id="{E7D6E20D-1C33-4BEC-AB9C-EBD42200B363}"/>
              </a:ext>
            </a:extLst>
          </p:cNvPr>
          <p:cNvSpPr>
            <a:spLocks noGrp="1"/>
          </p:cNvSpPr>
          <p:nvPr>
            <p:ph type="title"/>
          </p:nvPr>
        </p:nvSpPr>
        <p:spPr/>
        <p:txBody>
          <a:bodyPr/>
          <a:lstStyle/>
          <a:p>
            <a:r>
              <a:rPr lang="de-CH" dirty="0"/>
              <a:t>Admin/User Zugang auf VMs/Ressourcen?</a:t>
            </a:r>
          </a:p>
        </p:txBody>
      </p:sp>
      <p:pic>
        <p:nvPicPr>
          <p:cNvPr id="1026" name="Picture 2" descr="Azure Bastion Archives - Silvio Di Benedetto">
            <a:extLst>
              <a:ext uri="{FF2B5EF4-FFF2-40B4-BE49-F238E27FC236}">
                <a16:creationId xmlns:a16="http://schemas.microsoft.com/office/drawing/2014/main" id="{3FF50D27-29B5-4211-98EE-1311103043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4234667" y="2694530"/>
            <a:ext cx="4203798" cy="1973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187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8C4CE038-AAFC-4CE9-887E-49A81576F479}"/>
              </a:ext>
            </a:extLst>
          </p:cNvPr>
          <p:cNvSpPr>
            <a:spLocks noGrp="1"/>
          </p:cNvSpPr>
          <p:nvPr>
            <p:ph sz="quarter" idx="16"/>
          </p:nvPr>
        </p:nvSpPr>
        <p:spPr/>
        <p:txBody>
          <a:bodyPr/>
          <a:lstStyle/>
          <a:p>
            <a:r>
              <a:rPr lang="de-CH" dirty="0"/>
              <a:t>Direkter Zugriff auf eine Ressource (Intern und Extern)</a:t>
            </a:r>
          </a:p>
          <a:p>
            <a:pPr lvl="1"/>
            <a:r>
              <a:rPr lang="de-CH" dirty="0"/>
              <a:t>SSH</a:t>
            </a:r>
          </a:p>
          <a:p>
            <a:pPr lvl="1"/>
            <a:r>
              <a:rPr lang="de-CH" dirty="0"/>
              <a:t>Remotedesktop</a:t>
            </a:r>
          </a:p>
          <a:p>
            <a:pPr lvl="1"/>
            <a:r>
              <a:rPr lang="de-CH" dirty="0"/>
              <a:t>Azure Portal</a:t>
            </a:r>
          </a:p>
          <a:p>
            <a:r>
              <a:rPr lang="de-CH" dirty="0"/>
              <a:t>Zugriff über Azure Portal (Extern)</a:t>
            </a:r>
          </a:p>
          <a:p>
            <a:pPr lvl="1"/>
            <a:r>
              <a:rPr lang="de-CH" dirty="0"/>
              <a:t>Azure Bastion</a:t>
            </a:r>
          </a:p>
          <a:p>
            <a:r>
              <a:rPr lang="de-CH" dirty="0"/>
              <a:t>Drittanbieter</a:t>
            </a:r>
          </a:p>
        </p:txBody>
      </p:sp>
      <p:sp>
        <p:nvSpPr>
          <p:cNvPr id="3" name="Titel 2">
            <a:extLst>
              <a:ext uri="{FF2B5EF4-FFF2-40B4-BE49-F238E27FC236}">
                <a16:creationId xmlns:a16="http://schemas.microsoft.com/office/drawing/2014/main" id="{BBB90713-C020-430A-8D3A-83813D99CA4E}"/>
              </a:ext>
            </a:extLst>
          </p:cNvPr>
          <p:cNvSpPr>
            <a:spLocks noGrp="1"/>
          </p:cNvSpPr>
          <p:nvPr>
            <p:ph type="title"/>
          </p:nvPr>
        </p:nvSpPr>
        <p:spPr/>
        <p:txBody>
          <a:bodyPr/>
          <a:lstStyle/>
          <a:p>
            <a:r>
              <a:rPr lang="de-CH"/>
              <a:t>Zugriffsmöglichkeiten auf Ressourcen</a:t>
            </a:r>
          </a:p>
        </p:txBody>
      </p:sp>
    </p:spTree>
    <p:extLst>
      <p:ext uri="{BB962C8B-B14F-4D97-AF65-F5344CB8AC3E}">
        <p14:creationId xmlns:p14="http://schemas.microsoft.com/office/powerpoint/2010/main" val="504799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0E2E8998-12EA-4E64-AC0E-AC27F82731F7}"/>
              </a:ext>
            </a:extLst>
          </p:cNvPr>
          <p:cNvSpPr>
            <a:spLocks noGrp="1"/>
          </p:cNvSpPr>
          <p:nvPr>
            <p:ph sz="quarter" idx="16"/>
          </p:nvPr>
        </p:nvSpPr>
        <p:spPr/>
        <p:txBody>
          <a:bodyPr/>
          <a:lstStyle/>
          <a:p>
            <a:r>
              <a:rPr lang="de-CH" dirty="0"/>
              <a:t>Zugriff direkt aus Azure Portal</a:t>
            </a:r>
          </a:p>
          <a:p>
            <a:r>
              <a:rPr lang="de-CH" dirty="0"/>
              <a:t>Keine veröffentlichten Ports</a:t>
            </a:r>
          </a:p>
          <a:p>
            <a:r>
              <a:rPr lang="de-CH" dirty="0"/>
              <a:t>HTTPS offen nach aussen</a:t>
            </a:r>
          </a:p>
        </p:txBody>
      </p:sp>
      <p:sp>
        <p:nvSpPr>
          <p:cNvPr id="3" name="Titel 2">
            <a:extLst>
              <a:ext uri="{FF2B5EF4-FFF2-40B4-BE49-F238E27FC236}">
                <a16:creationId xmlns:a16="http://schemas.microsoft.com/office/drawing/2014/main" id="{F36CE1B6-520D-4307-8C95-97B4EE78DE43}"/>
              </a:ext>
            </a:extLst>
          </p:cNvPr>
          <p:cNvSpPr>
            <a:spLocks noGrp="1"/>
          </p:cNvSpPr>
          <p:nvPr>
            <p:ph type="title"/>
          </p:nvPr>
        </p:nvSpPr>
        <p:spPr/>
        <p:txBody>
          <a:bodyPr/>
          <a:lstStyle/>
          <a:p>
            <a:r>
              <a:rPr lang="de-CH"/>
              <a:t>Azure Bastion</a:t>
            </a:r>
          </a:p>
        </p:txBody>
      </p:sp>
      <p:pic>
        <p:nvPicPr>
          <p:cNvPr id="4" name="Grafik 3">
            <a:extLst>
              <a:ext uri="{FF2B5EF4-FFF2-40B4-BE49-F238E27FC236}">
                <a16:creationId xmlns:a16="http://schemas.microsoft.com/office/drawing/2014/main" id="{805304D2-E66D-4003-BCFD-9E8C90DEF171}"/>
              </a:ext>
            </a:extLst>
          </p:cNvPr>
          <p:cNvPicPr>
            <a:picLocks noChangeAspect="1"/>
          </p:cNvPicPr>
          <p:nvPr/>
        </p:nvPicPr>
        <p:blipFill>
          <a:blip r:embed="rId3"/>
          <a:stretch>
            <a:fillRect/>
          </a:stretch>
        </p:blipFill>
        <p:spPr>
          <a:xfrm>
            <a:off x="3734297" y="1787979"/>
            <a:ext cx="5102804" cy="2821781"/>
          </a:xfrm>
          <a:prstGeom prst="rect">
            <a:avLst/>
          </a:prstGeom>
        </p:spPr>
      </p:pic>
    </p:spTree>
    <p:extLst>
      <p:ext uri="{BB962C8B-B14F-4D97-AF65-F5344CB8AC3E}">
        <p14:creationId xmlns:p14="http://schemas.microsoft.com/office/powerpoint/2010/main" val="4119086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a:extLst>
              <a:ext uri="{FF2B5EF4-FFF2-40B4-BE49-F238E27FC236}">
                <a16:creationId xmlns:a16="http://schemas.microsoft.com/office/drawing/2014/main" id="{20A8B413-9E97-4B1D-8015-18F03311E185}"/>
              </a:ext>
            </a:extLst>
          </p:cNvPr>
          <p:cNvSpPr>
            <a:spLocks noGrp="1"/>
          </p:cNvSpPr>
          <p:nvPr>
            <p:ph type="body" sz="quarter" idx="14"/>
          </p:nvPr>
        </p:nvSpPr>
        <p:spPr/>
        <p:txBody>
          <a:bodyPr>
            <a:normAutofit/>
          </a:bodyPr>
          <a:lstStyle/>
          <a:p>
            <a:pPr lvl="1"/>
            <a:r>
              <a:rPr lang="de-CH" dirty="0">
                <a:solidFill>
                  <a:schemeClr val="bg1"/>
                </a:solidFill>
              </a:rPr>
              <a:t>Gruppenarbeit</a:t>
            </a:r>
          </a:p>
          <a:p>
            <a:pPr lvl="1"/>
            <a:r>
              <a:rPr lang="de-CH" dirty="0">
                <a:solidFill>
                  <a:schemeClr val="bg1"/>
                </a:solidFill>
              </a:rPr>
              <a:t>Zeit</a:t>
            </a:r>
          </a:p>
          <a:p>
            <a:pPr lvl="2"/>
            <a:r>
              <a:rPr lang="de-CH" sz="1800" dirty="0">
                <a:solidFill>
                  <a:schemeClr val="bg1"/>
                </a:solidFill>
              </a:rPr>
              <a:t>15 Minuten vorbereiten</a:t>
            </a:r>
          </a:p>
          <a:p>
            <a:pPr lvl="2"/>
            <a:r>
              <a:rPr lang="de-CH" sz="1800" dirty="0">
                <a:solidFill>
                  <a:schemeClr val="bg1"/>
                </a:solidFill>
              </a:rPr>
              <a:t>Max. 2 Minuten präsentieren</a:t>
            </a:r>
          </a:p>
          <a:p>
            <a:pPr lvl="1"/>
            <a:endParaRPr lang="de-CH" dirty="0"/>
          </a:p>
          <a:p>
            <a:pPr lvl="1"/>
            <a:endParaRPr lang="de-CH" dirty="0"/>
          </a:p>
        </p:txBody>
      </p:sp>
      <p:sp>
        <p:nvSpPr>
          <p:cNvPr id="3" name="Titel 2">
            <a:extLst>
              <a:ext uri="{FF2B5EF4-FFF2-40B4-BE49-F238E27FC236}">
                <a16:creationId xmlns:a16="http://schemas.microsoft.com/office/drawing/2014/main" id="{EDB279A8-32E3-45FB-9D4B-30E9DAA7BF51}"/>
              </a:ext>
            </a:extLst>
          </p:cNvPr>
          <p:cNvSpPr>
            <a:spLocks noGrp="1"/>
          </p:cNvSpPr>
          <p:nvPr>
            <p:ph type="title"/>
          </p:nvPr>
        </p:nvSpPr>
        <p:spPr/>
        <p:txBody>
          <a:bodyPr anchor="t">
            <a:normAutofit fontScale="90000"/>
          </a:bodyPr>
          <a:lstStyle/>
          <a:p>
            <a:r>
              <a:rPr lang="de-CH" dirty="0"/>
              <a:t>Präsentationen der Netzwerkkomponenten</a:t>
            </a:r>
          </a:p>
        </p:txBody>
      </p:sp>
      <p:sp>
        <p:nvSpPr>
          <p:cNvPr id="5" name="Inhaltsplatzhalter 4">
            <a:extLst>
              <a:ext uri="{FF2B5EF4-FFF2-40B4-BE49-F238E27FC236}">
                <a16:creationId xmlns:a16="http://schemas.microsoft.com/office/drawing/2014/main" id="{D89835EA-63E2-4930-A2E2-B14A807C295C}"/>
              </a:ext>
            </a:extLst>
          </p:cNvPr>
          <p:cNvSpPr>
            <a:spLocks noGrp="1"/>
          </p:cNvSpPr>
          <p:nvPr>
            <p:ph sz="quarter" idx="18"/>
          </p:nvPr>
        </p:nvSpPr>
        <p:spPr/>
        <p:txBody>
          <a:bodyPr>
            <a:normAutofit/>
          </a:bodyPr>
          <a:lstStyle/>
          <a:p>
            <a:r>
              <a:rPr lang="de-CH" b="1" dirty="0"/>
              <a:t>Themen</a:t>
            </a:r>
          </a:p>
          <a:p>
            <a:pPr lvl="1"/>
            <a:r>
              <a:rPr lang="de-CH" dirty="0"/>
              <a:t>Azure Backbone (</a:t>
            </a:r>
            <a:r>
              <a:rPr lang="de-CH" dirty="0" err="1"/>
              <a:t>Regions</a:t>
            </a:r>
            <a:r>
              <a:rPr lang="de-CH" dirty="0"/>
              <a:t>, </a:t>
            </a:r>
            <a:r>
              <a:rPr lang="de-CH" dirty="0" err="1"/>
              <a:t>Availability</a:t>
            </a:r>
            <a:r>
              <a:rPr lang="de-CH" dirty="0"/>
              <a:t> Sets…)</a:t>
            </a:r>
          </a:p>
          <a:p>
            <a:pPr lvl="1"/>
            <a:r>
              <a:rPr lang="de-CH" dirty="0"/>
              <a:t>Virtual Network</a:t>
            </a:r>
          </a:p>
          <a:p>
            <a:pPr lvl="1"/>
            <a:r>
              <a:rPr lang="de-CH" dirty="0"/>
              <a:t>Load Balancer</a:t>
            </a:r>
          </a:p>
          <a:p>
            <a:pPr lvl="1"/>
            <a:r>
              <a:rPr lang="de-CH" dirty="0"/>
              <a:t>Traffic Manager</a:t>
            </a:r>
          </a:p>
          <a:p>
            <a:pPr lvl="1"/>
            <a:r>
              <a:rPr lang="de-CH" dirty="0"/>
              <a:t>Network Security Group</a:t>
            </a:r>
          </a:p>
          <a:p>
            <a:pPr lvl="1"/>
            <a:r>
              <a:rPr lang="de-CH" dirty="0"/>
              <a:t>Azure Firewall</a:t>
            </a:r>
          </a:p>
          <a:p>
            <a:pPr lvl="1"/>
            <a:r>
              <a:rPr lang="de-CH" dirty="0"/>
              <a:t>Azure DDoS </a:t>
            </a:r>
            <a:r>
              <a:rPr lang="de-CH" dirty="0" err="1"/>
              <a:t>Protection</a:t>
            </a:r>
            <a:endParaRPr lang="de-CH" dirty="0"/>
          </a:p>
        </p:txBody>
      </p:sp>
    </p:spTree>
    <p:extLst>
      <p:ext uri="{BB962C8B-B14F-4D97-AF65-F5344CB8AC3E}">
        <p14:creationId xmlns:p14="http://schemas.microsoft.com/office/powerpoint/2010/main" val="13939365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BOX" val="Inhalt1BulletInhalt"/>
</p:tagLst>
</file>

<file path=ppt/tags/tag10.xml><?xml version="1.0" encoding="utf-8"?>
<p:tagLst xmlns:a="http://schemas.openxmlformats.org/drawingml/2006/main" xmlns:r="http://schemas.openxmlformats.org/officeDocument/2006/relationships" xmlns:p="http://schemas.openxmlformats.org/presentationml/2006/main">
  <p:tag name="BOX" val="Inhalt1BulletInhalt"/>
</p:tagLst>
</file>

<file path=ppt/tags/tag11.xml><?xml version="1.0" encoding="utf-8"?>
<p:tagLst xmlns:a="http://schemas.openxmlformats.org/drawingml/2006/main" xmlns:r="http://schemas.openxmlformats.org/officeDocument/2006/relationships" xmlns:p="http://schemas.openxmlformats.org/presentationml/2006/main">
  <p:tag name="BOX" val="Inhalt1Titel"/>
</p:tagLst>
</file>

<file path=ppt/tags/tag2.xml><?xml version="1.0" encoding="utf-8"?>
<p:tagLst xmlns:a="http://schemas.openxmlformats.org/drawingml/2006/main" xmlns:r="http://schemas.openxmlformats.org/officeDocument/2006/relationships" xmlns:p="http://schemas.openxmlformats.org/presentationml/2006/main">
  <p:tag name="BOX" val="Inhalt1Titel"/>
</p:tagLst>
</file>

<file path=ppt/tags/tag3.xml><?xml version="1.0" encoding="utf-8"?>
<p:tagLst xmlns:a="http://schemas.openxmlformats.org/drawingml/2006/main" xmlns:r="http://schemas.openxmlformats.org/officeDocument/2006/relationships" xmlns:p="http://schemas.openxmlformats.org/presentationml/2006/main">
  <p:tag name="BOX" val="Inhalt1Inhalt"/>
</p:tagLst>
</file>

<file path=ppt/tags/tag4.xml><?xml version="1.0" encoding="utf-8"?>
<p:tagLst xmlns:a="http://schemas.openxmlformats.org/drawingml/2006/main" xmlns:r="http://schemas.openxmlformats.org/officeDocument/2006/relationships" xmlns:p="http://schemas.openxmlformats.org/presentationml/2006/main">
  <p:tag name="BOX" val="Inhalt1Titel"/>
</p:tagLst>
</file>

<file path=ppt/tags/tag5.xml><?xml version="1.0" encoding="utf-8"?>
<p:tagLst xmlns:a="http://schemas.openxmlformats.org/drawingml/2006/main" xmlns:r="http://schemas.openxmlformats.org/officeDocument/2006/relationships" xmlns:p="http://schemas.openxmlformats.org/presentationml/2006/main">
  <p:tag name="BOX" val="Inhalt1BulletInhalt"/>
</p:tagLst>
</file>

<file path=ppt/tags/tag6.xml><?xml version="1.0" encoding="utf-8"?>
<p:tagLst xmlns:a="http://schemas.openxmlformats.org/drawingml/2006/main" xmlns:r="http://schemas.openxmlformats.org/officeDocument/2006/relationships" xmlns:p="http://schemas.openxmlformats.org/presentationml/2006/main">
  <p:tag name="BOX" val="Inhalt1Titel"/>
</p:tagLst>
</file>

<file path=ppt/tags/tag7.xml><?xml version="1.0" encoding="utf-8"?>
<p:tagLst xmlns:a="http://schemas.openxmlformats.org/drawingml/2006/main" xmlns:r="http://schemas.openxmlformats.org/officeDocument/2006/relationships" xmlns:p="http://schemas.openxmlformats.org/presentationml/2006/main">
  <p:tag name="BOX" val="Inhalt1Titel"/>
</p:tagLst>
</file>

<file path=ppt/tags/tag8.xml><?xml version="1.0" encoding="utf-8"?>
<p:tagLst xmlns:a="http://schemas.openxmlformats.org/drawingml/2006/main" xmlns:r="http://schemas.openxmlformats.org/officeDocument/2006/relationships" xmlns:p="http://schemas.openxmlformats.org/presentationml/2006/main">
  <p:tag name="BOX" val="Inhalt2Inhalt1"/>
</p:tagLst>
</file>

<file path=ppt/tags/tag9.xml><?xml version="1.0" encoding="utf-8"?>
<p:tagLst xmlns:a="http://schemas.openxmlformats.org/drawingml/2006/main" xmlns:r="http://schemas.openxmlformats.org/officeDocument/2006/relationships" xmlns:p="http://schemas.openxmlformats.org/presentationml/2006/main">
  <p:tag name="BOX" val="Inhalt2Inhalt2"/>
</p:tagLst>
</file>

<file path=ppt/theme/theme1.xml><?xml version="1.0" encoding="utf-8"?>
<a:theme xmlns:a="http://schemas.openxmlformats.org/drawingml/2006/main" name="BbcPräsentation_169_FULLHD.101.20130207.ADM">
  <a:themeElements>
    <a:clrScheme name="Diagramm 3">
      <a:dk1>
        <a:srgbClr val="000000"/>
      </a:dk1>
      <a:lt1>
        <a:srgbClr val="FFFFFF"/>
      </a:lt1>
      <a:dk2>
        <a:srgbClr val="000000"/>
      </a:dk2>
      <a:lt2>
        <a:srgbClr val="FFFFFF"/>
      </a:lt2>
      <a:accent1>
        <a:srgbClr val="C93E34"/>
      </a:accent1>
      <a:accent2>
        <a:srgbClr val="994B9B"/>
      </a:accent2>
      <a:accent3>
        <a:srgbClr val="51BAD5"/>
      </a:accent3>
      <a:accent4>
        <a:srgbClr val="F2AC43"/>
      </a:accent4>
      <a:accent5>
        <a:srgbClr val="283155"/>
      </a:accent5>
      <a:accent6>
        <a:srgbClr val="559B47"/>
      </a:accent6>
      <a:hlink>
        <a:srgbClr val="009EE3"/>
      </a:hlink>
      <a:folHlink>
        <a:srgbClr val="009EE3"/>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8BF0A"/>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äsentation2" id="{BFDC7D11-5E13-4271-B207-0B13E60B05CF}" vid="{4AA5CE72-8002-4765-B320-E12C48439F02}"/>
    </a:ext>
  </a:extLst>
</a:theme>
</file>

<file path=ppt/theme/theme2.xml><?xml version="1.0" encoding="utf-8"?>
<a:theme xmlns:a="http://schemas.openxmlformats.org/drawingml/2006/main" name="Larissa">
  <a:themeElements>
    <a:clrScheme name="ICT Bbc AG">
      <a:dk1>
        <a:sysClr val="windowText" lastClr="000000"/>
      </a:dk1>
      <a:lt1>
        <a:srgbClr val="FFFFFF"/>
      </a:lt1>
      <a:dk2>
        <a:srgbClr val="009EE1"/>
      </a:dk2>
      <a:lt2>
        <a:srgbClr val="FFFFFF"/>
      </a:lt2>
      <a:accent1>
        <a:srgbClr val="009036"/>
      </a:accent1>
      <a:accent2>
        <a:srgbClr val="009EE1"/>
      </a:accent2>
      <a:accent3>
        <a:srgbClr val="94107E"/>
      </a:accent3>
      <a:accent4>
        <a:srgbClr val="98BF0A"/>
      </a:accent4>
      <a:accent5>
        <a:srgbClr val="162984"/>
      </a:accent5>
      <a:accent6>
        <a:srgbClr val="009036"/>
      </a:accent6>
      <a:hlink>
        <a:srgbClr val="009EE1"/>
      </a:hlink>
      <a:folHlink>
        <a:srgbClr val="951B81"/>
      </a:folHlink>
    </a:clrScheme>
    <a:fontScheme name="Bbc">
      <a:majorFont>
        <a:latin typeface="Titillium"/>
        <a:ea typeface=""/>
        <a:cs typeface=""/>
      </a:majorFont>
      <a:minorFont>
        <a:latin typeface="Titillium"/>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73EED342FA45574C98ECC1C26162892B" ma:contentTypeVersion="33" ma:contentTypeDescription="Ein neues Dokument erstellen." ma:contentTypeScope="" ma:versionID="389fbf60df2ca7d870cb72dd6f34478d">
  <xsd:schema xmlns:xsd="http://www.w3.org/2001/XMLSchema" xmlns:xs="http://www.w3.org/2001/XMLSchema" xmlns:p="http://schemas.microsoft.com/office/2006/metadata/properties" xmlns:ns2="2a885b0f-111c-4612-94a4-1555f510e595" xmlns:ns3="55dddd84-3b71-481d-b251-6351a7eb6ebb" targetNamespace="http://schemas.microsoft.com/office/2006/metadata/properties" ma:root="true" ma:fieldsID="f05741683b3f97af71e4d505e947ebb8" ns2:_="" ns3:_="">
    <xsd:import namespace="2a885b0f-111c-4612-94a4-1555f510e595"/>
    <xsd:import namespace="55dddd84-3b71-481d-b251-6351a7eb6ebb"/>
    <xsd:element name="properties">
      <xsd:complexType>
        <xsd:sequence>
          <xsd:element name="documentManagement">
            <xsd:complexType>
              <xsd:all>
                <xsd:element ref="ns2:NotebookType" minOccurs="0"/>
                <xsd:element ref="ns2:FolderType" minOccurs="0"/>
                <xsd:element ref="ns2:CultureName" minOccurs="0"/>
                <xsd:element ref="ns2:AppVersion" minOccurs="0"/>
                <xsd:element ref="ns2:TeamsChannelId" minOccurs="0"/>
                <xsd:element ref="ns2:Owner" minOccurs="0"/>
                <xsd:element ref="ns2:Math_Settings" minOccurs="0"/>
                <xsd:element ref="ns2:DefaultSectionNames" minOccurs="0"/>
                <xsd:element ref="ns2:Templates" minOccurs="0"/>
                <xsd:element ref="ns2:Leaders" minOccurs="0"/>
                <xsd:element ref="ns2:Members" minOccurs="0"/>
                <xsd:element ref="ns2:Member_Groups" minOccurs="0"/>
                <xsd:element ref="ns2:Distribution_Groups" minOccurs="0"/>
                <xsd:element ref="ns2:LMS_Mappings" minOccurs="0"/>
                <xsd:element ref="ns2:Invited_Leaders" minOccurs="0"/>
                <xsd:element ref="ns2:Invited_Members" minOccurs="0"/>
                <xsd:element ref="ns2:Self_Registration_Enabled" minOccurs="0"/>
                <xsd:element ref="ns2:Has_Leaders_Only_SectionGroup" minOccurs="0"/>
                <xsd:element ref="ns2:Is_Collaboration_Space_Locked" minOccurs="0"/>
                <xsd:element ref="ns2:IsNotebookLocked" minOccurs="0"/>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885b0f-111c-4612-94a4-1555f510e595" elementFormDefault="qualified">
    <xsd:import namespace="http://schemas.microsoft.com/office/2006/documentManagement/types"/>
    <xsd:import namespace="http://schemas.microsoft.com/office/infopath/2007/PartnerControls"/>
    <xsd:element name="NotebookType" ma:index="8" nillable="true" ma:displayName="Notebook Type" ma:internalName="NotebookType">
      <xsd:simpleType>
        <xsd:restriction base="dms:Text"/>
      </xsd:simpleType>
    </xsd:element>
    <xsd:element name="FolderType" ma:index="9" nillable="true" ma:displayName="Folder Type" ma:internalName="FolderType">
      <xsd:simpleType>
        <xsd:restriction base="dms:Text"/>
      </xsd:simpleType>
    </xsd:element>
    <xsd:element name="CultureName" ma:index="10" nillable="true" ma:displayName="Culture Name" ma:internalName="CultureName">
      <xsd:simpleType>
        <xsd:restriction base="dms:Text"/>
      </xsd:simpleType>
    </xsd:element>
    <xsd:element name="AppVersion" ma:index="11" nillable="true" ma:displayName="App Version" ma:internalName="AppVersion">
      <xsd:simpleType>
        <xsd:restriction base="dms:Text"/>
      </xsd:simpleType>
    </xsd:element>
    <xsd:element name="TeamsChannelId" ma:index="12" nillable="true" ma:displayName="Teams Channel Id" ma:internalName="TeamsChannelId">
      <xsd:simpleType>
        <xsd:restriction base="dms:Text"/>
      </xsd:simpleType>
    </xsd:element>
    <xsd:element name="Owner" ma:index="13"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4" nillable="true" ma:displayName="Math Settings" ma:internalName="Math_Settings">
      <xsd:simpleType>
        <xsd:restriction base="dms:Text"/>
      </xsd:simpleType>
    </xsd:element>
    <xsd:element name="DefaultSectionNames" ma:index="15" nillable="true" ma:displayName="Default Section Names" ma:internalName="DefaultSectionNames">
      <xsd:simpleType>
        <xsd:restriction base="dms:Note">
          <xsd:maxLength value="255"/>
        </xsd:restriction>
      </xsd:simpleType>
    </xsd:element>
    <xsd:element name="Templates" ma:index="16" nillable="true" ma:displayName="Templates" ma:internalName="Templates">
      <xsd:simpleType>
        <xsd:restriction base="dms:Note">
          <xsd:maxLength value="255"/>
        </xsd:restriction>
      </xsd:simpleType>
    </xsd:element>
    <xsd:element name="Leaders" ma:index="17" nillable="true" ma:displayName="Leaders" ma:internalName="Lead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mbers" ma:index="18" nillable="true" ma:displayName="Members" ma:internalName="Memb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mber_Groups" ma:index="19" nillable="true" ma:displayName="Member Groups" ma:internalName="Member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0" nillable="true" ma:displayName="Distribution Groups" ma:internalName="Distribution_Groups">
      <xsd:simpleType>
        <xsd:restriction base="dms:Note">
          <xsd:maxLength value="255"/>
        </xsd:restriction>
      </xsd:simpleType>
    </xsd:element>
    <xsd:element name="LMS_Mappings" ma:index="21" nillable="true" ma:displayName="LMS Mappings" ma:internalName="LMS_Mappings">
      <xsd:simpleType>
        <xsd:restriction base="dms:Note">
          <xsd:maxLength value="255"/>
        </xsd:restriction>
      </xsd:simpleType>
    </xsd:element>
    <xsd:element name="Invited_Leaders" ma:index="22" nillable="true" ma:displayName="Invited Leaders" ma:internalName="Invited_Leaders">
      <xsd:simpleType>
        <xsd:restriction base="dms:Note">
          <xsd:maxLength value="255"/>
        </xsd:restriction>
      </xsd:simpleType>
    </xsd:element>
    <xsd:element name="Invited_Members" ma:index="23" nillable="true" ma:displayName="Invited Members" ma:internalName="Invited_Members">
      <xsd:simpleType>
        <xsd:restriction base="dms:Note">
          <xsd:maxLength value="255"/>
        </xsd:restriction>
      </xsd:simpleType>
    </xsd:element>
    <xsd:element name="Self_Registration_Enabled" ma:index="24" nillable="true" ma:displayName="Self Registration Enabled" ma:internalName="Self_Registration_Enabled">
      <xsd:simpleType>
        <xsd:restriction base="dms:Boolean"/>
      </xsd:simpleType>
    </xsd:element>
    <xsd:element name="Has_Leaders_Only_SectionGroup" ma:index="25" nillable="true" ma:displayName="Has Leaders Only SectionGroup" ma:internalName="Has_Leaders_Only_SectionGroup">
      <xsd:simpleType>
        <xsd:restriction base="dms:Boolean"/>
      </xsd:simpleType>
    </xsd:element>
    <xsd:element name="Is_Collaboration_Space_Locked" ma:index="26" nillable="true" ma:displayName="Is Collaboration Space Locked" ma:internalName="Is_Collaboration_Space_Locked">
      <xsd:simpleType>
        <xsd:restriction base="dms:Boolean"/>
      </xsd:simpleType>
    </xsd:element>
    <xsd:element name="IsNotebookLocked" ma:index="27" nillable="true" ma:displayName="Is Notebook Locked" ma:internalName="IsNotebookLocked">
      <xsd:simpleType>
        <xsd:restriction base="dms:Boolean"/>
      </xsd:simpleType>
    </xsd:element>
    <xsd:element name="MediaServiceMetadata" ma:index="28" nillable="true" ma:displayName="MediaServiceMetadata" ma:hidden="true" ma:internalName="MediaServiceMetadata" ma:readOnly="true">
      <xsd:simpleType>
        <xsd:restriction base="dms:Note"/>
      </xsd:simpleType>
    </xsd:element>
    <xsd:element name="MediaServiceFastMetadata" ma:index="29" nillable="true" ma:displayName="MediaServiceFastMetadata" ma:hidden="true" ma:internalName="MediaServiceFastMetadata" ma:readOnly="true">
      <xsd:simpleType>
        <xsd:restriction base="dms:Note"/>
      </xsd:simpleType>
    </xsd:element>
    <xsd:element name="MediaServiceAutoTags" ma:index="30" nillable="true" ma:displayName="Tags" ma:internalName="MediaServiceAutoTags" ma:readOnly="true">
      <xsd:simpleType>
        <xsd:restriction base="dms:Text"/>
      </xsd:simpleType>
    </xsd:element>
    <xsd:element name="MediaServiceOCR" ma:index="31" nillable="true" ma:displayName="Extracted Text" ma:internalName="MediaServiceOCR" ma:readOnly="true">
      <xsd:simpleType>
        <xsd:restriction base="dms:Note">
          <xsd:maxLength value="255"/>
        </xsd:restriction>
      </xsd:simpleType>
    </xsd:element>
    <xsd:element name="MediaServiceGenerationTime" ma:index="32" nillable="true" ma:displayName="MediaServiceGenerationTime" ma:hidden="true" ma:internalName="MediaServiceGenerationTime" ma:readOnly="true">
      <xsd:simpleType>
        <xsd:restriction base="dms:Text"/>
      </xsd:simpleType>
    </xsd:element>
    <xsd:element name="MediaServiceEventHashCode" ma:index="33" nillable="true" ma:displayName="MediaServiceEventHashCode" ma:hidden="true" ma:internalName="MediaServiceEventHashCode" ma:readOnly="true">
      <xsd:simpleType>
        <xsd:restriction base="dms:Text"/>
      </xsd:simpleType>
    </xsd:element>
    <xsd:element name="MediaServiceDateTaken" ma:index="34" nillable="true" ma:displayName="MediaServiceDateTaken" ma:hidden="true" ma:internalName="MediaServiceDateTaken" ma:readOnly="true">
      <xsd:simpleType>
        <xsd:restriction base="dms:Text"/>
      </xsd:simpleType>
    </xsd:element>
    <xsd:element name="MediaLengthInSeconds" ma:index="35" nillable="true" ma:displayName="Length (seconds)" ma:internalName="MediaLengthInSeconds" ma:readOnly="true">
      <xsd:simpleType>
        <xsd:restriction base="dms:Unknown"/>
      </xsd:simpleType>
    </xsd:element>
    <xsd:element name="lcf76f155ced4ddcb4097134ff3c332f" ma:index="39" nillable="true" ma:taxonomy="true" ma:internalName="lcf76f155ced4ddcb4097134ff3c332f" ma:taxonomyFieldName="MediaServiceImageTags" ma:displayName="Bildmarkierungen" ma:readOnly="false" ma:fieldId="{5cf76f15-5ced-4ddc-b409-7134ff3c332f}" ma:taxonomyMulti="true" ma:sspId="c3a02a5d-4183-4eb4-9459-98119ffbe019"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55dddd84-3b71-481d-b251-6351a7eb6ebb" elementFormDefault="qualified">
    <xsd:import namespace="http://schemas.microsoft.com/office/2006/documentManagement/types"/>
    <xsd:import namespace="http://schemas.microsoft.com/office/infopath/2007/PartnerControls"/>
    <xsd:element name="SharedWithUsers" ma:index="3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7" nillable="true" ma:displayName="Freigegeben für - Details" ma:internalName="SharedWithDetails" ma:readOnly="true">
      <xsd:simpleType>
        <xsd:restriction base="dms:Note">
          <xsd:maxLength value="255"/>
        </xsd:restriction>
      </xsd:simpleType>
    </xsd:element>
    <xsd:element name="TaxCatchAll" ma:index="40" nillable="true" ma:displayName="Taxonomy Catch All Column" ma:hidden="true" ma:list="{81f77468-c2b7-4635-a07e-6e271103c074}" ma:internalName="TaxCatchAll" ma:showField="CatchAllData" ma:web="55dddd84-3b71-481d-b251-6351a7eb6eb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MS_Mappings xmlns="2a885b0f-111c-4612-94a4-1555f510e595" xsi:nil="true"/>
    <IsNotebookLocked xmlns="2a885b0f-111c-4612-94a4-1555f510e595" xsi:nil="true"/>
    <Invited_Members xmlns="2a885b0f-111c-4612-94a4-1555f510e595" xsi:nil="true"/>
    <Math_Settings xmlns="2a885b0f-111c-4612-94a4-1555f510e595" xsi:nil="true"/>
    <Has_Leaders_Only_SectionGroup xmlns="2a885b0f-111c-4612-94a4-1555f510e595" xsi:nil="true"/>
    <Leaders xmlns="2a885b0f-111c-4612-94a4-1555f510e595">
      <UserInfo>
        <DisplayName/>
        <AccountId xsi:nil="true"/>
        <AccountType/>
      </UserInfo>
    </Leaders>
    <AppVersion xmlns="2a885b0f-111c-4612-94a4-1555f510e595" xsi:nil="true"/>
    <Templates xmlns="2a885b0f-111c-4612-94a4-1555f510e595" xsi:nil="true"/>
    <Member_Groups xmlns="2a885b0f-111c-4612-94a4-1555f510e595">
      <UserInfo>
        <DisplayName/>
        <AccountId xsi:nil="true"/>
        <AccountType/>
      </UserInfo>
    </Member_Groups>
    <Self_Registration_Enabled xmlns="2a885b0f-111c-4612-94a4-1555f510e595" xsi:nil="true"/>
    <lcf76f155ced4ddcb4097134ff3c332f xmlns="2a885b0f-111c-4612-94a4-1555f510e595">
      <Terms xmlns="http://schemas.microsoft.com/office/infopath/2007/PartnerControls"/>
    </lcf76f155ced4ddcb4097134ff3c332f>
    <TeamsChannelId xmlns="2a885b0f-111c-4612-94a4-1555f510e595" xsi:nil="true"/>
    <DefaultSectionNames xmlns="2a885b0f-111c-4612-94a4-1555f510e595" xsi:nil="true"/>
    <Is_Collaboration_Space_Locked xmlns="2a885b0f-111c-4612-94a4-1555f510e595" xsi:nil="true"/>
    <Members xmlns="2a885b0f-111c-4612-94a4-1555f510e595">
      <UserInfo>
        <DisplayName/>
        <AccountId xsi:nil="true"/>
        <AccountType/>
      </UserInfo>
    </Members>
    <NotebookType xmlns="2a885b0f-111c-4612-94a4-1555f510e595" xsi:nil="true"/>
    <Distribution_Groups xmlns="2a885b0f-111c-4612-94a4-1555f510e595" xsi:nil="true"/>
    <Invited_Leaders xmlns="2a885b0f-111c-4612-94a4-1555f510e595" xsi:nil="true"/>
    <TaxCatchAll xmlns="55dddd84-3b71-481d-b251-6351a7eb6ebb" xsi:nil="true"/>
    <FolderType xmlns="2a885b0f-111c-4612-94a4-1555f510e595" xsi:nil="true"/>
    <CultureName xmlns="2a885b0f-111c-4612-94a4-1555f510e595" xsi:nil="true"/>
    <Owner xmlns="2a885b0f-111c-4612-94a4-1555f510e595">
      <UserInfo>
        <DisplayName/>
        <AccountId xsi:nil="true"/>
        <AccountType/>
      </UserInfo>
    </Owner>
  </documentManagement>
</p:properties>
</file>

<file path=customXml/itemProps1.xml><?xml version="1.0" encoding="utf-8"?>
<ds:datastoreItem xmlns:ds="http://schemas.openxmlformats.org/officeDocument/2006/customXml" ds:itemID="{EC2DD308-BEE2-41F6-BFE3-3D8AD0A3516F}">
  <ds:schemaRefs>
    <ds:schemaRef ds:uri="http://schemas.microsoft.com/sharepoint/v3/contenttype/forms"/>
  </ds:schemaRefs>
</ds:datastoreItem>
</file>

<file path=customXml/itemProps2.xml><?xml version="1.0" encoding="utf-8"?>
<ds:datastoreItem xmlns:ds="http://schemas.openxmlformats.org/officeDocument/2006/customXml" ds:itemID="{6D0C34AE-CDA2-410D-9E47-2A89E107A0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a885b0f-111c-4612-94a4-1555f510e595"/>
    <ds:schemaRef ds:uri="55dddd84-3b71-481d-b251-6351a7eb6eb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FD44C6-0439-4AAC-BBF0-91BA02BAB7A5}">
  <ds:schemaRefs>
    <ds:schemaRef ds:uri="http://schemas.microsoft.com/office/2006/metadata/properties"/>
    <ds:schemaRef ds:uri="http://schemas.microsoft.com/office/infopath/2007/PartnerControls"/>
    <ds:schemaRef ds:uri="2a885b0f-111c-4612-94a4-1555f510e595"/>
    <ds:schemaRef ds:uri="55dddd84-3b71-481d-b251-6351a7eb6ebb"/>
  </ds:schemaRefs>
</ds:datastoreItem>
</file>

<file path=docProps/app.xml><?xml version="1.0" encoding="utf-8"?>
<Properties xmlns="http://schemas.openxmlformats.org/officeDocument/2006/extended-properties" xmlns:vt="http://schemas.openxmlformats.org/officeDocument/2006/docPropsVTypes">
  <Template>Vorlage_uek109.100</Template>
  <TotalTime>0</TotalTime>
  <Words>1214</Words>
  <Application>Microsoft Office PowerPoint</Application>
  <PresentationFormat>Bildschirmpräsentation (16:9)</PresentationFormat>
  <Paragraphs>173</Paragraphs>
  <Slides>24</Slides>
  <Notes>10</Notes>
  <HiddenSlides>2</HiddenSlides>
  <MMClips>0</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24</vt:i4>
      </vt:variant>
    </vt:vector>
  </HeadingPairs>
  <TitlesOfParts>
    <vt:vector size="35" baseType="lpstr">
      <vt:lpstr>-apple-system</vt:lpstr>
      <vt:lpstr>Arial</vt:lpstr>
      <vt:lpstr>Calibri</vt:lpstr>
      <vt:lpstr>Consolas</vt:lpstr>
      <vt:lpstr>Frutiger 45 Light</vt:lpstr>
      <vt:lpstr>Symbol</vt:lpstr>
      <vt:lpstr>Titillium</vt:lpstr>
      <vt:lpstr>TitilliumText25L</vt:lpstr>
      <vt:lpstr>Wingdings</vt:lpstr>
      <vt:lpstr>Wingdings 2</vt:lpstr>
      <vt:lpstr>BbcPräsentation_169_FULLHD.101.20130207.ADM</vt:lpstr>
      <vt:lpstr>Netzwerk und Firewall </vt:lpstr>
      <vt:lpstr>Handlungsziele</vt:lpstr>
      <vt:lpstr>Handlungsnotwendige Kenntnisse</vt:lpstr>
      <vt:lpstr>Ziele</vt:lpstr>
      <vt:lpstr>Azure Netzwerksicherheit</vt:lpstr>
      <vt:lpstr>Admin/User Zugang auf VMs/Ressourcen?</vt:lpstr>
      <vt:lpstr>Zugriffsmöglichkeiten auf Ressourcen</vt:lpstr>
      <vt:lpstr>Azure Bastion</vt:lpstr>
      <vt:lpstr>Präsentationen der Netzwerkkomponenten</vt:lpstr>
      <vt:lpstr>PowerPoint-Präsentation</vt:lpstr>
      <vt:lpstr>PowerPoint-Präsentation</vt:lpstr>
      <vt:lpstr>Regions</vt:lpstr>
      <vt:lpstr>Region Pair</vt:lpstr>
      <vt:lpstr>Availability Sets</vt:lpstr>
      <vt:lpstr>Availability Zones</vt:lpstr>
      <vt:lpstr>Virtual Network</vt:lpstr>
      <vt:lpstr>Load Balancer</vt:lpstr>
      <vt:lpstr>Traffic Manager</vt:lpstr>
      <vt:lpstr>VPN Gateway</vt:lpstr>
      <vt:lpstr>Network Security Groups (NSG)</vt:lpstr>
      <vt:lpstr>Network Security Groups (NSG)</vt:lpstr>
      <vt:lpstr>Azure Firewall</vt:lpstr>
      <vt:lpstr>Azure Firewall</vt:lpstr>
      <vt:lpstr>Azure DDoS Protection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Konzept: Aufgabenstellung Umsetzungsarbeit</dc:title>
  <dc:creator>Herren Ronald Abraham</dc:creator>
  <cp:lastModifiedBy>ÜK-Kursleiter Solved</cp:lastModifiedBy>
  <cp:revision>19</cp:revision>
  <cp:lastPrinted>2015-10-21T07:31:17Z</cp:lastPrinted>
  <dcterms:created xsi:type="dcterms:W3CDTF">2022-04-19T08:56:13Z</dcterms:created>
  <dcterms:modified xsi:type="dcterms:W3CDTF">2023-03-13T07:09:20Z</dcterms:modified>
  <cp:contentStatus>104</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0x01010073EED342FA45574C98ECC1C26162892B</vt:lpwstr>
  </property>
</Properties>
</file>

<file path=docProps/thumbnail.jpeg>
</file>